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56" r:id="rId2"/>
    <p:sldId id="308" r:id="rId3"/>
    <p:sldId id="309" r:id="rId4"/>
    <p:sldId id="307" r:id="rId5"/>
    <p:sldId id="300" r:id="rId6"/>
    <p:sldId id="301" r:id="rId7"/>
    <p:sldId id="305" r:id="rId8"/>
    <p:sldId id="290" r:id="rId9"/>
    <p:sldId id="291" r:id="rId10"/>
    <p:sldId id="303" r:id="rId11"/>
    <p:sldId id="292" r:id="rId12"/>
    <p:sldId id="302" r:id="rId13"/>
    <p:sldId id="304" r:id="rId14"/>
    <p:sldId id="293" r:id="rId15"/>
    <p:sldId id="294" r:id="rId16"/>
    <p:sldId id="289" r:id="rId17"/>
    <p:sldId id="295" r:id="rId18"/>
    <p:sldId id="296" r:id="rId19"/>
    <p:sldId id="297" r:id="rId20"/>
    <p:sldId id="298" r:id="rId21"/>
    <p:sldId id="299" r:id="rId22"/>
    <p:sldId id="312" r:id="rId23"/>
    <p:sldId id="313" r:id="rId2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C00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61" autoAdjust="0"/>
    <p:restoredTop sz="94660"/>
  </p:normalViewPr>
  <p:slideViewPr>
    <p:cSldViewPr snapToGrid="0" snapToObjects="1">
      <p:cViewPr varScale="1">
        <p:scale>
          <a:sx n="68" d="100"/>
          <a:sy n="68" d="100"/>
        </p:scale>
        <p:origin x="-1480" y="-104"/>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printerSettings" Target="printerSettings/printerSettings1.bin"/><Relationship Id="rId26" Type="http://schemas.openxmlformats.org/officeDocument/2006/relationships/presProps" Target="presProps.xml"/><Relationship Id="rId27" Type="http://schemas.openxmlformats.org/officeDocument/2006/relationships/viewProps" Target="viewProps.xml"/><Relationship Id="rId28" Type="http://schemas.openxmlformats.org/officeDocument/2006/relationships/theme" Target="theme/theme1.xml"/><Relationship Id="rId29"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0" y="0"/>
            <a:ext cx="9144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8" name="Rounded Rectangle 7"/>
          <p:cNvSpPr/>
          <p:nvPr/>
        </p:nvSpPr>
        <p:spPr>
          <a:xfrm>
            <a:off x="91440" y="101600"/>
            <a:ext cx="8961120" cy="6664960"/>
          </a:xfrm>
          <a:prstGeom prst="roundRect">
            <a:avLst>
              <a:gd name="adj" fmla="val 1735"/>
            </a:avLst>
          </a:prstGeom>
          <a:ln w="12700"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10"/>
          </p:nvPr>
        </p:nvSpPr>
        <p:spPr/>
        <p:txBody>
          <a:bodyPr/>
          <a:lstStyle/>
          <a:p>
            <a:fld id="{9FE6FD33-759B-4547-A126-19736C05F58C}" type="datetimeFigureOut">
              <a:rPr lang="en-US" smtClean="0"/>
              <a:t>18-09-29</a:t>
            </a:fld>
            <a:endParaRPr lang="en-US"/>
          </a:p>
        </p:txBody>
      </p:sp>
      <p:sp>
        <p:nvSpPr>
          <p:cNvPr id="5" name="Footer Placeholder 4"/>
          <p:cNvSpPr>
            <a:spLocks noGrp="1"/>
          </p:cNvSpPr>
          <p:nvPr>
            <p:ph type="ftr" sz="quarter" idx="11"/>
          </p:nvPr>
        </p:nvSpPr>
        <p:spPr/>
        <p:txBody>
          <a:bodyPr/>
          <a:lstStyle/>
          <a:p>
            <a:endParaRPr lang="en-US"/>
          </a:p>
        </p:txBody>
      </p:sp>
      <p:sp>
        <p:nvSpPr>
          <p:cNvPr id="9" name="Rectangle 8"/>
          <p:cNvSpPr/>
          <p:nvPr/>
        </p:nvSpPr>
        <p:spPr>
          <a:xfrm>
            <a:off x="345440" y="2942602"/>
            <a:ext cx="7147931" cy="2463800"/>
          </a:xfrm>
          <a:prstGeom prst="rect">
            <a:avLst/>
          </a:prstGeom>
          <a:solidFill>
            <a:srgbClr val="FFFFFF">
              <a:alpha val="83000"/>
            </a:srgb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7572652" y="2944634"/>
            <a:ext cx="1190348" cy="2459736"/>
          </a:xfrm>
          <a:prstGeom prst="rect">
            <a:avLst/>
          </a:prstGeom>
          <a:solidFill>
            <a:srgbClr val="FFFFFF">
              <a:alpha val="83000"/>
            </a:srgb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7712714" y="3136658"/>
            <a:ext cx="910224" cy="2075688"/>
          </a:xfrm>
          <a:prstGeom prst="rect">
            <a:avLst/>
          </a:prstGeom>
          <a:solidFill>
            <a:schemeClr val="accent3">
              <a:alpha val="70000"/>
            </a:schemeClr>
          </a:solidFill>
          <a:ln w="63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445483" y="3055621"/>
            <a:ext cx="6947845" cy="2245359"/>
          </a:xfrm>
          <a:prstGeom prst="rect">
            <a:avLst/>
          </a:prstGeom>
          <a:solidFill>
            <a:srgbClr val="FFFFFF"/>
          </a:solidFill>
          <a:ln w="6350" cmpd="dbl">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12"/>
          </p:nvPr>
        </p:nvSpPr>
        <p:spPr>
          <a:xfrm>
            <a:off x="7786826" y="4625268"/>
            <a:ext cx="762000" cy="457200"/>
          </a:xfrm>
        </p:spPr>
        <p:txBody>
          <a:bodyPr/>
          <a:lstStyle>
            <a:lvl1pPr algn="ctr">
              <a:defRPr sz="2800">
                <a:solidFill>
                  <a:schemeClr val="accent1">
                    <a:lumMod val="50000"/>
                  </a:schemeClr>
                </a:solidFill>
              </a:defRPr>
            </a:lvl1pPr>
          </a:lstStyle>
          <a:p>
            <a:fld id="{4F947F48-3121-E344-9ACD-3C551AEE189F}" type="slidenum">
              <a:rPr lang="en-US" smtClean="0"/>
              <a:t>‹#›</a:t>
            </a:fld>
            <a:endParaRPr lang="en-US"/>
          </a:p>
        </p:txBody>
      </p:sp>
      <p:sp>
        <p:nvSpPr>
          <p:cNvPr id="11" name="Rectangle 10"/>
          <p:cNvSpPr/>
          <p:nvPr/>
        </p:nvSpPr>
        <p:spPr>
          <a:xfrm>
            <a:off x="541822" y="4559276"/>
            <a:ext cx="6755166" cy="664367"/>
          </a:xfrm>
          <a:prstGeom prst="rect">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538971" y="3139440"/>
            <a:ext cx="6760868" cy="2077720"/>
          </a:xfrm>
          <a:prstGeom prst="rect">
            <a:avLst/>
          </a:prstGeom>
          <a:noFill/>
          <a:ln w="6350" cmpd="dbl">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p:cNvSpPr>
            <a:spLocks noGrp="1"/>
          </p:cNvSpPr>
          <p:nvPr>
            <p:ph type="subTitle" idx="1"/>
          </p:nvPr>
        </p:nvSpPr>
        <p:spPr>
          <a:xfrm>
            <a:off x="642805" y="4648200"/>
            <a:ext cx="6553200" cy="457200"/>
          </a:xfrm>
        </p:spPr>
        <p:txBody>
          <a:bodyPr>
            <a:normAutofit/>
          </a:bodyPr>
          <a:lstStyle>
            <a:lvl1pPr marL="0" indent="0" algn="ctr">
              <a:buNone/>
              <a:defRPr sz="1800" cap="all" spc="300" baseline="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CA" smtClean="0"/>
              <a:t>Click to edit Master subtitle style</a:t>
            </a:r>
            <a:endParaRPr lang="en-US" dirty="0"/>
          </a:p>
        </p:txBody>
      </p:sp>
      <p:sp>
        <p:nvSpPr>
          <p:cNvPr id="2" name="Title 1"/>
          <p:cNvSpPr>
            <a:spLocks noGrp="1"/>
          </p:cNvSpPr>
          <p:nvPr>
            <p:ph type="ctrTitle"/>
          </p:nvPr>
        </p:nvSpPr>
        <p:spPr>
          <a:xfrm>
            <a:off x="604705" y="3227033"/>
            <a:ext cx="6629400" cy="1219201"/>
          </a:xfrm>
        </p:spPr>
        <p:txBody>
          <a:bodyPr anchor="b" anchorCtr="0">
            <a:noAutofit/>
          </a:bodyPr>
          <a:lstStyle>
            <a:lvl1pPr>
              <a:defRPr sz="4000">
                <a:solidFill>
                  <a:schemeClr val="accent1">
                    <a:lumMod val="50000"/>
                  </a:schemeClr>
                </a:solidFill>
              </a:defRPr>
            </a:lvl1pPr>
          </a:lstStyle>
          <a:p>
            <a:r>
              <a:rPr lang="en-CA" smtClean="0"/>
              <a:t>Click to edit Master title style</a:t>
            </a:r>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4" name="Date Placeholder 3"/>
          <p:cNvSpPr>
            <a:spLocks noGrp="1"/>
          </p:cNvSpPr>
          <p:nvPr>
            <p:ph type="dt" sz="half" idx="10"/>
          </p:nvPr>
        </p:nvSpPr>
        <p:spPr/>
        <p:txBody>
          <a:bodyPr/>
          <a:lstStyle/>
          <a:p>
            <a:fld id="{9FE6FD33-759B-4547-A126-19736C05F58C}" type="datetimeFigureOut">
              <a:rPr lang="en-US" smtClean="0"/>
              <a:t>18-09-29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947F48-3121-E344-9ACD-3C551AEE189F}"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6861702" y="228600"/>
            <a:ext cx="1859280" cy="6122634"/>
          </a:xfrm>
          <a:prstGeom prst="rect">
            <a:avLst/>
          </a:prstGeom>
          <a:solidFill>
            <a:srgbClr val="FFFFFF">
              <a:alpha val="85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sz="1800" kern="1200">
              <a:solidFill>
                <a:schemeClr val="lt1"/>
              </a:solidFill>
              <a:latin typeface="+mn-lt"/>
              <a:ea typeface="+mn-ea"/>
              <a:cs typeface="+mn-cs"/>
            </a:endParaRPr>
          </a:p>
        </p:txBody>
      </p:sp>
      <p:sp>
        <p:nvSpPr>
          <p:cNvPr id="8" name="Rectangle 7"/>
          <p:cNvSpPr/>
          <p:nvPr/>
        </p:nvSpPr>
        <p:spPr>
          <a:xfrm>
            <a:off x="6955225" y="351409"/>
            <a:ext cx="1672235" cy="5877017"/>
          </a:xfrm>
          <a:prstGeom prst="rect">
            <a:avLst/>
          </a:prstGeom>
          <a:solidFill>
            <a:srgbClr val="FFFFFF"/>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Vertical Title 1"/>
          <p:cNvSpPr>
            <a:spLocks noGrp="1"/>
          </p:cNvSpPr>
          <p:nvPr>
            <p:ph type="title" orient="vert"/>
          </p:nvPr>
        </p:nvSpPr>
        <p:spPr>
          <a:xfrm>
            <a:off x="7048577" y="395427"/>
            <a:ext cx="1485531" cy="5788981"/>
          </a:xfrm>
        </p:spPr>
        <p:txBody>
          <a:bodyPr vert="eaVert"/>
          <a:lstStyle/>
          <a:p>
            <a:r>
              <a:rPr lang="en-CA" smtClean="0"/>
              <a:t>Click to edit Master title style</a:t>
            </a:r>
            <a:endParaRPr lang="en-US" dirty="0"/>
          </a:p>
        </p:txBody>
      </p:sp>
      <p:sp>
        <p:nvSpPr>
          <p:cNvPr id="3" name="Vertical Text Placeholder 2"/>
          <p:cNvSpPr>
            <a:spLocks noGrp="1"/>
          </p:cNvSpPr>
          <p:nvPr>
            <p:ph type="body" orient="vert" idx="1"/>
          </p:nvPr>
        </p:nvSpPr>
        <p:spPr>
          <a:xfrm>
            <a:off x="457200" y="380999"/>
            <a:ext cx="6172200" cy="5791201"/>
          </a:xfrm>
        </p:spPr>
        <p:txBody>
          <a:bodyPr vert="eaVert"/>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dirty="0"/>
          </a:p>
        </p:txBody>
      </p:sp>
      <p:sp>
        <p:nvSpPr>
          <p:cNvPr id="4" name="Date Placeholder 3"/>
          <p:cNvSpPr>
            <a:spLocks noGrp="1"/>
          </p:cNvSpPr>
          <p:nvPr>
            <p:ph type="dt" sz="half" idx="10"/>
          </p:nvPr>
        </p:nvSpPr>
        <p:spPr/>
        <p:txBody>
          <a:bodyPr/>
          <a:lstStyle/>
          <a:p>
            <a:fld id="{9FE6FD33-759B-4547-A126-19736C05F58C}" type="datetimeFigureOut">
              <a:rPr lang="en-US" smtClean="0"/>
              <a:t>18-09-29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947F48-3121-E344-9ACD-3C551AEE189F}"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smtClean="0"/>
              <a:t>Click to edit Master title style</a:t>
            </a:r>
            <a:endParaRPr lang="en-US"/>
          </a:p>
        </p:txBody>
      </p:sp>
      <p:sp>
        <p:nvSpPr>
          <p:cNvPr id="3" name="Content Placeholder 2"/>
          <p:cNvSpPr>
            <a:spLocks noGrp="1"/>
          </p:cNvSpPr>
          <p:nvPr>
            <p:ph idx="1"/>
          </p:nvPr>
        </p:nvSpPr>
        <p:spPr/>
        <p:txBody>
          <a:body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4" name="Date Placeholder 3"/>
          <p:cNvSpPr>
            <a:spLocks noGrp="1"/>
          </p:cNvSpPr>
          <p:nvPr>
            <p:ph type="dt" sz="half" idx="10"/>
          </p:nvPr>
        </p:nvSpPr>
        <p:spPr/>
        <p:txBody>
          <a:bodyPr/>
          <a:lstStyle/>
          <a:p>
            <a:fld id="{9FE6FD33-759B-4547-A126-19736C05F58C}" type="datetimeFigureOut">
              <a:rPr lang="en-US" smtClean="0"/>
              <a:t>18-09-29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947F48-3121-E344-9ACD-3C551AEE189F}"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0"/>
            <a:ext cx="9144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8" name="Rounded Rectangle 7"/>
          <p:cNvSpPr/>
          <p:nvPr/>
        </p:nvSpPr>
        <p:spPr>
          <a:xfrm>
            <a:off x="91440" y="101600"/>
            <a:ext cx="8961120" cy="6664960"/>
          </a:xfrm>
          <a:prstGeom prst="roundRect">
            <a:avLst>
              <a:gd name="adj" fmla="val 1735"/>
            </a:avLst>
          </a:prstGeom>
          <a:ln w="12700"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10"/>
          </p:nvPr>
        </p:nvSpPr>
        <p:spPr/>
        <p:txBody>
          <a:bodyPr/>
          <a:lstStyle/>
          <a:p>
            <a:fld id="{9FE6FD33-759B-4547-A126-19736C05F58C}" type="datetimeFigureOut">
              <a:rPr lang="en-US" smtClean="0"/>
              <a:t>18-09-29</a:t>
            </a:fld>
            <a:endParaRPr lang="en-US"/>
          </a:p>
        </p:txBody>
      </p:sp>
      <p:sp>
        <p:nvSpPr>
          <p:cNvPr id="13" name="Rectangle 12"/>
          <p:cNvSpPr/>
          <p:nvPr/>
        </p:nvSpPr>
        <p:spPr>
          <a:xfrm>
            <a:off x="451976" y="2946400"/>
            <a:ext cx="8265160" cy="2463800"/>
          </a:xfrm>
          <a:prstGeom prst="rect">
            <a:avLst/>
          </a:prstGeom>
          <a:solidFill>
            <a:srgbClr val="FFFFFF">
              <a:alpha val="83000"/>
            </a:srgb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567656" y="3048000"/>
            <a:ext cx="8033800" cy="2245359"/>
          </a:xfrm>
          <a:prstGeom prst="rect">
            <a:avLst/>
          </a:prstGeom>
          <a:solidFill>
            <a:srgbClr val="FFFFFF"/>
          </a:solidFill>
          <a:ln w="6350" cmpd="dbl">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947F48-3121-E344-9ACD-3C551AEE189F}" type="slidenum">
              <a:rPr lang="en-US" smtClean="0"/>
              <a:t>‹#›</a:t>
            </a:fld>
            <a:endParaRPr lang="en-US"/>
          </a:p>
        </p:txBody>
      </p:sp>
      <p:sp>
        <p:nvSpPr>
          <p:cNvPr id="2" name="Title 1"/>
          <p:cNvSpPr>
            <a:spLocks noGrp="1"/>
          </p:cNvSpPr>
          <p:nvPr>
            <p:ph type="title"/>
          </p:nvPr>
        </p:nvSpPr>
        <p:spPr>
          <a:xfrm>
            <a:off x="736456" y="3200399"/>
            <a:ext cx="7696200" cy="1295401"/>
          </a:xfrm>
        </p:spPr>
        <p:txBody>
          <a:bodyPr anchor="b" anchorCtr="0">
            <a:noAutofit/>
          </a:bodyPr>
          <a:lstStyle>
            <a:lvl1pPr algn="ctr" defTabSz="914400" rtl="0" eaLnBrk="1" latinLnBrk="0" hangingPunct="1">
              <a:spcBef>
                <a:spcPct val="0"/>
              </a:spcBef>
              <a:buNone/>
              <a:defRPr lang="en-US" sz="4000" kern="1200" cap="all" baseline="0" dirty="0">
                <a:solidFill>
                  <a:schemeClr val="accent1">
                    <a:lumMod val="50000"/>
                  </a:schemeClr>
                </a:solidFill>
                <a:latin typeface="+mj-lt"/>
                <a:ea typeface="+mj-ea"/>
                <a:cs typeface="+mj-cs"/>
              </a:defRPr>
            </a:lvl1pPr>
          </a:lstStyle>
          <a:p>
            <a:r>
              <a:rPr lang="en-CA" smtClean="0"/>
              <a:t>Click to edit Master title style</a:t>
            </a:r>
            <a:endParaRPr lang="en-US" dirty="0"/>
          </a:p>
        </p:txBody>
      </p:sp>
      <p:sp>
        <p:nvSpPr>
          <p:cNvPr id="15" name="Rectangle 14"/>
          <p:cNvSpPr/>
          <p:nvPr/>
        </p:nvSpPr>
        <p:spPr>
          <a:xfrm>
            <a:off x="675496" y="4541520"/>
            <a:ext cx="7818120" cy="664367"/>
          </a:xfrm>
          <a:prstGeom prst="rect">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p:cNvSpPr>
            <a:spLocks noGrp="1"/>
          </p:cNvSpPr>
          <p:nvPr>
            <p:ph type="body" idx="1"/>
          </p:nvPr>
        </p:nvSpPr>
        <p:spPr>
          <a:xfrm>
            <a:off x="736456" y="4607510"/>
            <a:ext cx="7696200" cy="523783"/>
          </a:xfrm>
        </p:spPr>
        <p:txBody>
          <a:bodyPr anchor="ctr">
            <a:normAutofit/>
          </a:bodyPr>
          <a:lstStyle>
            <a:lvl1pPr marL="0" indent="0" algn="ctr">
              <a:buNone/>
              <a:defRPr sz="2000" cap="all" spc="250" baseline="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CA" smtClean="0"/>
              <a:t>Click to edit Master text styles</a:t>
            </a:r>
          </a:p>
        </p:txBody>
      </p:sp>
      <p:sp>
        <p:nvSpPr>
          <p:cNvPr id="14" name="Rectangle 13"/>
          <p:cNvSpPr/>
          <p:nvPr/>
        </p:nvSpPr>
        <p:spPr>
          <a:xfrm>
            <a:off x="675757" y="3124200"/>
            <a:ext cx="7817599" cy="2077720"/>
          </a:xfrm>
          <a:prstGeom prst="rect">
            <a:avLst/>
          </a:prstGeom>
          <a:noFill/>
          <a:ln w="6350" cmpd="dbl">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26128" y="408372"/>
            <a:ext cx="8260672" cy="1039427"/>
          </a:xfrm>
        </p:spPr>
        <p:txBody>
          <a:bodyPr/>
          <a:lstStyle/>
          <a:p>
            <a:r>
              <a:rPr lang="en-CA" smtClean="0"/>
              <a:t>Click to edit Master title style</a:t>
            </a:r>
            <a:endParaRPr lang="en-US"/>
          </a:p>
        </p:txBody>
      </p:sp>
      <p:sp>
        <p:nvSpPr>
          <p:cNvPr id="3" name="Content Placeholder 2"/>
          <p:cNvSpPr>
            <a:spLocks noGrp="1"/>
          </p:cNvSpPr>
          <p:nvPr>
            <p:ph sz="half" idx="1"/>
          </p:nvPr>
        </p:nvSpPr>
        <p:spPr>
          <a:xfrm>
            <a:off x="426128" y="1719071"/>
            <a:ext cx="4038600" cy="440740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dirty="0"/>
          </a:p>
        </p:txBody>
      </p:sp>
      <p:sp>
        <p:nvSpPr>
          <p:cNvPr id="4" name="Content Placeholder 3"/>
          <p:cNvSpPr>
            <a:spLocks noGrp="1"/>
          </p:cNvSpPr>
          <p:nvPr>
            <p:ph sz="half" idx="2"/>
          </p:nvPr>
        </p:nvSpPr>
        <p:spPr>
          <a:xfrm>
            <a:off x="4648200" y="1719071"/>
            <a:ext cx="4038600" cy="440740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dirty="0"/>
          </a:p>
        </p:txBody>
      </p:sp>
      <p:sp>
        <p:nvSpPr>
          <p:cNvPr id="5" name="Date Placeholder 4"/>
          <p:cNvSpPr>
            <a:spLocks noGrp="1"/>
          </p:cNvSpPr>
          <p:nvPr>
            <p:ph type="dt" sz="half" idx="10"/>
          </p:nvPr>
        </p:nvSpPr>
        <p:spPr/>
        <p:txBody>
          <a:bodyPr/>
          <a:lstStyle/>
          <a:p>
            <a:fld id="{9FE6FD33-759B-4547-A126-19736C05F58C}" type="datetimeFigureOut">
              <a:rPr lang="en-US" smtClean="0"/>
              <a:t>18-09-29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947F48-3121-E344-9ACD-3C551AEE189F}"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26128" y="408372"/>
            <a:ext cx="8260672" cy="1039427"/>
          </a:xfrm>
        </p:spPr>
        <p:txBody>
          <a:bodyPr/>
          <a:lstStyle>
            <a:lvl1pPr>
              <a:defRPr/>
            </a:lvl1pPr>
          </a:lstStyle>
          <a:p>
            <a:r>
              <a:rPr lang="en-CA" smtClean="0"/>
              <a:t>Click to edit Master title style</a:t>
            </a:r>
            <a:endParaRPr lang="en-US"/>
          </a:p>
        </p:txBody>
      </p:sp>
      <p:sp>
        <p:nvSpPr>
          <p:cNvPr id="3" name="Text Placeholder 2"/>
          <p:cNvSpPr>
            <a:spLocks noGrp="1"/>
          </p:cNvSpPr>
          <p:nvPr>
            <p:ph type="body" idx="1"/>
          </p:nvPr>
        </p:nvSpPr>
        <p:spPr>
          <a:xfrm>
            <a:off x="426128" y="1722438"/>
            <a:ext cx="4040188" cy="639762"/>
          </a:xfrm>
        </p:spPr>
        <p:txBody>
          <a:bodyPr anchor="b">
            <a:noAutofit/>
          </a:bodyPr>
          <a:lstStyle>
            <a:lvl1pPr marL="0" indent="0" algn="ctr">
              <a:buNone/>
              <a:defRPr sz="2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smtClean="0"/>
              <a:t>Click to edit Master text styles</a:t>
            </a:r>
          </a:p>
        </p:txBody>
      </p:sp>
      <p:sp>
        <p:nvSpPr>
          <p:cNvPr id="4" name="Content Placeholder 3"/>
          <p:cNvSpPr>
            <a:spLocks noGrp="1"/>
          </p:cNvSpPr>
          <p:nvPr>
            <p:ph sz="half" idx="2"/>
          </p:nvPr>
        </p:nvSpPr>
        <p:spPr>
          <a:xfrm>
            <a:off x="426128" y="2438400"/>
            <a:ext cx="4040188" cy="368776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dirty="0"/>
          </a:p>
        </p:txBody>
      </p:sp>
      <p:sp>
        <p:nvSpPr>
          <p:cNvPr id="5" name="Text Placeholder 4"/>
          <p:cNvSpPr>
            <a:spLocks noGrp="1"/>
          </p:cNvSpPr>
          <p:nvPr>
            <p:ph type="body" sz="quarter" idx="3"/>
          </p:nvPr>
        </p:nvSpPr>
        <p:spPr>
          <a:xfrm>
            <a:off x="4645025" y="1722438"/>
            <a:ext cx="4041775" cy="639762"/>
          </a:xfrm>
        </p:spPr>
        <p:txBody>
          <a:bodyPr anchor="b">
            <a:noAutofit/>
          </a:bodyPr>
          <a:lstStyle>
            <a:lvl1pPr marL="0" indent="0" algn="ctr">
              <a:buNone/>
              <a:defRPr sz="2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smtClean="0"/>
              <a:t>Click to edit Master text styles</a:t>
            </a:r>
          </a:p>
        </p:txBody>
      </p:sp>
      <p:sp>
        <p:nvSpPr>
          <p:cNvPr id="6" name="Content Placeholder 5"/>
          <p:cNvSpPr>
            <a:spLocks noGrp="1"/>
          </p:cNvSpPr>
          <p:nvPr>
            <p:ph sz="quarter" idx="4"/>
          </p:nvPr>
        </p:nvSpPr>
        <p:spPr>
          <a:xfrm>
            <a:off x="4645025" y="2438400"/>
            <a:ext cx="4041775" cy="368776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dirty="0"/>
          </a:p>
        </p:txBody>
      </p:sp>
      <p:sp>
        <p:nvSpPr>
          <p:cNvPr id="7" name="Date Placeholder 6"/>
          <p:cNvSpPr>
            <a:spLocks noGrp="1"/>
          </p:cNvSpPr>
          <p:nvPr>
            <p:ph type="dt" sz="half" idx="10"/>
          </p:nvPr>
        </p:nvSpPr>
        <p:spPr/>
        <p:txBody>
          <a:bodyPr/>
          <a:lstStyle/>
          <a:p>
            <a:fld id="{9FE6FD33-759B-4547-A126-19736C05F58C}" type="datetimeFigureOut">
              <a:rPr lang="en-US" smtClean="0"/>
              <a:t>18-09-29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F947F48-3121-E344-9ACD-3C551AEE189F}"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smtClean="0"/>
              <a:t>Click to edit Master title style</a:t>
            </a:r>
            <a:endParaRPr lang="en-US"/>
          </a:p>
        </p:txBody>
      </p:sp>
      <p:sp>
        <p:nvSpPr>
          <p:cNvPr id="3" name="Date Placeholder 2"/>
          <p:cNvSpPr>
            <a:spLocks noGrp="1"/>
          </p:cNvSpPr>
          <p:nvPr>
            <p:ph type="dt" sz="half" idx="10"/>
          </p:nvPr>
        </p:nvSpPr>
        <p:spPr/>
        <p:txBody>
          <a:bodyPr/>
          <a:lstStyle/>
          <a:p>
            <a:fld id="{9FE6FD33-759B-4547-A126-19736C05F58C}" type="datetimeFigureOut">
              <a:rPr lang="en-US" smtClean="0"/>
              <a:t>18-09-29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F947F48-3121-E344-9ACD-3C551AEE189F}"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ounded Rectangle 10"/>
          <p:cNvSpPr/>
          <p:nvPr/>
        </p:nvSpPr>
        <p:spPr>
          <a:xfrm>
            <a:off x="91440" y="101600"/>
            <a:ext cx="8961120" cy="6664960"/>
          </a:xfrm>
          <a:prstGeom prst="roundRect">
            <a:avLst>
              <a:gd name="adj" fmla="val 1735"/>
            </a:avLst>
          </a:prstGeom>
          <a:ln w="12700"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Date Placeholder 1"/>
          <p:cNvSpPr>
            <a:spLocks noGrp="1"/>
          </p:cNvSpPr>
          <p:nvPr>
            <p:ph type="dt" sz="half" idx="10"/>
          </p:nvPr>
        </p:nvSpPr>
        <p:spPr/>
        <p:txBody>
          <a:bodyPr/>
          <a:lstStyle/>
          <a:p>
            <a:fld id="{9FE6FD33-759B-4547-A126-19736C05F58C}" type="datetimeFigureOut">
              <a:rPr lang="en-US" smtClean="0"/>
              <a:t>18-09-29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F947F48-3121-E344-9ACD-3C551AEE189F}"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ounded Rectangle 11"/>
          <p:cNvSpPr/>
          <p:nvPr/>
        </p:nvSpPr>
        <p:spPr>
          <a:xfrm>
            <a:off x="91440" y="101600"/>
            <a:ext cx="8961120" cy="6664960"/>
          </a:xfrm>
          <a:prstGeom prst="roundRect">
            <a:avLst>
              <a:gd name="adj" fmla="val 1735"/>
            </a:avLst>
          </a:prstGeom>
          <a:ln w="12700"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886200" y="685800"/>
            <a:ext cx="4572000" cy="525780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dirty="0"/>
          </a:p>
        </p:txBody>
      </p:sp>
      <p:sp>
        <p:nvSpPr>
          <p:cNvPr id="5" name="Date Placeholder 4"/>
          <p:cNvSpPr>
            <a:spLocks noGrp="1"/>
          </p:cNvSpPr>
          <p:nvPr>
            <p:ph type="dt" sz="half" idx="10"/>
          </p:nvPr>
        </p:nvSpPr>
        <p:spPr/>
        <p:txBody>
          <a:bodyPr/>
          <a:lstStyle/>
          <a:p>
            <a:fld id="{9FE6FD33-759B-4547-A126-19736C05F58C}" type="datetimeFigureOut">
              <a:rPr lang="en-US" smtClean="0"/>
              <a:t>18-09-29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947F48-3121-E344-9ACD-3C551AEE189F}" type="slidenum">
              <a:rPr lang="en-US" smtClean="0"/>
              <a:t>‹#›</a:t>
            </a:fld>
            <a:endParaRPr lang="en-US"/>
          </a:p>
        </p:txBody>
      </p:sp>
      <p:sp>
        <p:nvSpPr>
          <p:cNvPr id="8" name="Rectangle 7"/>
          <p:cNvSpPr/>
          <p:nvPr/>
        </p:nvSpPr>
        <p:spPr>
          <a:xfrm>
            <a:off x="560034" y="1505712"/>
            <a:ext cx="2716566" cy="3523488"/>
          </a:xfrm>
          <a:prstGeom prst="rect">
            <a:avLst/>
          </a:prstGeom>
          <a:solidFill>
            <a:srgbClr val="FFFFFF">
              <a:alpha val="83000"/>
            </a:srgb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676690" y="1642472"/>
            <a:ext cx="2483254" cy="3234328"/>
          </a:xfrm>
          <a:prstGeom prst="rect">
            <a:avLst/>
          </a:prstGeom>
          <a:solidFill>
            <a:srgbClr val="FFFFFF"/>
          </a:solidFill>
          <a:ln w="6350" cmpd="dbl">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p:cNvSpPr>
            <a:spLocks noGrp="1"/>
          </p:cNvSpPr>
          <p:nvPr>
            <p:ph type="body" sz="half" idx="2"/>
          </p:nvPr>
        </p:nvSpPr>
        <p:spPr>
          <a:xfrm>
            <a:off x="769000" y="2971800"/>
            <a:ext cx="2298634" cy="1752600"/>
          </a:xfrm>
        </p:spPr>
        <p:txBody>
          <a:bodyPr/>
          <a:lstStyle>
            <a:lvl1pPr marL="0" indent="0">
              <a:spcBef>
                <a:spcPts val="400"/>
              </a:spcBef>
              <a:buNone/>
              <a:defRPr sz="1400">
                <a:solidFill>
                  <a:schemeClr val="accent1">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smtClean="0"/>
              <a:t>Click to edit Master text styles</a:t>
            </a:r>
          </a:p>
        </p:txBody>
      </p:sp>
      <p:sp>
        <p:nvSpPr>
          <p:cNvPr id="2" name="Title 1"/>
          <p:cNvSpPr>
            <a:spLocks noGrp="1"/>
          </p:cNvSpPr>
          <p:nvPr>
            <p:ph type="title"/>
          </p:nvPr>
        </p:nvSpPr>
        <p:spPr>
          <a:xfrm>
            <a:off x="769000" y="1734312"/>
            <a:ext cx="2298634" cy="1191620"/>
          </a:xfrm>
        </p:spPr>
        <p:txBody>
          <a:bodyPr anchor="b">
            <a:normAutofit/>
          </a:bodyPr>
          <a:lstStyle>
            <a:lvl1pPr algn="l">
              <a:defRPr sz="2000" b="0">
                <a:solidFill>
                  <a:schemeClr val="accent1">
                    <a:lumMod val="75000"/>
                  </a:schemeClr>
                </a:solidFill>
              </a:defRPr>
            </a:lvl1pPr>
          </a:lstStyle>
          <a:p>
            <a:r>
              <a:rPr lang="en-CA" smtClean="0"/>
              <a:t>Click to edit Master title style</a:t>
            </a:r>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0"/>
            <a:ext cx="9144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 name="Rounded Rectangle 8"/>
          <p:cNvSpPr/>
          <p:nvPr/>
        </p:nvSpPr>
        <p:spPr>
          <a:xfrm>
            <a:off x="91440" y="101600"/>
            <a:ext cx="8961120" cy="6664960"/>
          </a:xfrm>
          <a:prstGeom prst="roundRect">
            <a:avLst>
              <a:gd name="adj" fmla="val 1735"/>
            </a:avLst>
          </a:prstGeom>
          <a:ln w="12700"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idx="1"/>
          </p:nvPr>
        </p:nvSpPr>
        <p:spPr>
          <a:xfrm>
            <a:off x="685800" y="621437"/>
            <a:ext cx="7772400" cy="4331564"/>
          </a:xfrm>
          <a:solidFill>
            <a:schemeClr val="bg2"/>
          </a:solidFill>
          <a:ln>
            <a:noFill/>
          </a:ln>
          <a:effectLst>
            <a:softEdge rad="12700"/>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CA" smtClean="0"/>
              <a:t>Drag picture to placeholder or click icon to add</a:t>
            </a:r>
            <a:endParaRPr lang="en-US" dirty="0"/>
          </a:p>
        </p:txBody>
      </p:sp>
      <p:sp>
        <p:nvSpPr>
          <p:cNvPr id="5" name="Date Placeholder 4"/>
          <p:cNvSpPr>
            <a:spLocks noGrp="1"/>
          </p:cNvSpPr>
          <p:nvPr>
            <p:ph type="dt" sz="half" idx="10"/>
          </p:nvPr>
        </p:nvSpPr>
        <p:spPr/>
        <p:txBody>
          <a:bodyPr/>
          <a:lstStyle/>
          <a:p>
            <a:fld id="{9FE6FD33-759B-4547-A126-19736C05F58C}" type="datetimeFigureOut">
              <a:rPr lang="en-US" smtClean="0"/>
              <a:t>18-09-29</a:t>
            </a:fld>
            <a:endParaRPr lang="en-US"/>
          </a:p>
        </p:txBody>
      </p:sp>
      <p:sp>
        <p:nvSpPr>
          <p:cNvPr id="7" name="Slide Number Placeholder 6"/>
          <p:cNvSpPr>
            <a:spLocks noGrp="1"/>
          </p:cNvSpPr>
          <p:nvPr>
            <p:ph type="sldNum" sz="quarter" idx="12"/>
          </p:nvPr>
        </p:nvSpPr>
        <p:spPr/>
        <p:txBody>
          <a:bodyPr/>
          <a:lstStyle/>
          <a:p>
            <a:fld id="{4F947F48-3121-E344-9ACD-3C551AEE189F}" type="slidenum">
              <a:rPr lang="en-US" smtClean="0"/>
              <a:t>‹#›</a:t>
            </a:fld>
            <a:endParaRPr lang="en-US"/>
          </a:p>
        </p:txBody>
      </p:sp>
      <p:sp>
        <p:nvSpPr>
          <p:cNvPr id="10" name="Rectangle 9"/>
          <p:cNvSpPr/>
          <p:nvPr/>
        </p:nvSpPr>
        <p:spPr>
          <a:xfrm>
            <a:off x="685800" y="4953000"/>
            <a:ext cx="7772400" cy="1371600"/>
          </a:xfrm>
          <a:prstGeom prst="rect">
            <a:avLst/>
          </a:prstGeom>
          <a:solidFill>
            <a:srgbClr val="FFFFFF">
              <a:alpha val="83000"/>
            </a:srgb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761999" y="5029200"/>
            <a:ext cx="7600765" cy="1202924"/>
          </a:xfrm>
          <a:prstGeom prst="rect">
            <a:avLst/>
          </a:prstGeom>
          <a:solidFill>
            <a:srgbClr val="FFFFFF"/>
          </a:solidFill>
          <a:ln w="6350" cmpd="dbl">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ooter Placeholder 5"/>
          <p:cNvSpPr>
            <a:spLocks noGrp="1"/>
          </p:cNvSpPr>
          <p:nvPr>
            <p:ph type="ftr" sz="quarter" idx="11"/>
          </p:nvPr>
        </p:nvSpPr>
        <p:spPr/>
        <p:txBody>
          <a:bodyPr/>
          <a:lstStyle/>
          <a:p>
            <a:endParaRPr lang="en-US"/>
          </a:p>
        </p:txBody>
      </p:sp>
      <p:sp>
        <p:nvSpPr>
          <p:cNvPr id="13" name="Rectangle 12"/>
          <p:cNvSpPr/>
          <p:nvPr/>
        </p:nvSpPr>
        <p:spPr>
          <a:xfrm>
            <a:off x="914400" y="5638800"/>
            <a:ext cx="7328514" cy="451696"/>
          </a:xfrm>
          <a:prstGeom prst="rect">
            <a:avLst/>
          </a:prstGeom>
          <a:solidFill>
            <a:schemeClr val="accent1"/>
          </a:solidFill>
          <a:ln w="6350" cmpd="dbl">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605589" y="5074920"/>
            <a:ext cx="7946136" cy="1097280"/>
          </a:xfrm>
          <a:prstGeom prst="rect">
            <a:avLst/>
          </a:prstGeom>
          <a:noFill/>
          <a:ln w="6350" cmpd="dbl">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p:cNvSpPr>
            <a:spLocks noGrp="1"/>
          </p:cNvSpPr>
          <p:nvPr>
            <p:ph type="body" sz="half" idx="2"/>
          </p:nvPr>
        </p:nvSpPr>
        <p:spPr>
          <a:xfrm>
            <a:off x="956289" y="5656556"/>
            <a:ext cx="7244736" cy="401715"/>
          </a:xfrm>
        </p:spPr>
        <p:txBody>
          <a:bodyPr anchor="ctr">
            <a:normAutofit/>
          </a:bodyPr>
          <a:lstStyle>
            <a:lvl1pPr marL="0" indent="0" algn="ctr">
              <a:buNone/>
              <a:defRPr sz="1500" cap="all" spc="250" baseline="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smtClean="0"/>
              <a:t>Click to edit Master text styles</a:t>
            </a:r>
          </a:p>
        </p:txBody>
      </p:sp>
      <p:sp>
        <p:nvSpPr>
          <p:cNvPr id="2" name="Title 1"/>
          <p:cNvSpPr>
            <a:spLocks noGrp="1"/>
          </p:cNvSpPr>
          <p:nvPr>
            <p:ph type="title"/>
          </p:nvPr>
        </p:nvSpPr>
        <p:spPr>
          <a:xfrm>
            <a:off x="914400" y="5105400"/>
            <a:ext cx="7328514" cy="523043"/>
          </a:xfrm>
        </p:spPr>
        <p:txBody>
          <a:bodyPr anchor="ctr" anchorCtr="0"/>
          <a:lstStyle>
            <a:lvl1pPr algn="ctr">
              <a:defRPr sz="2000" b="0">
                <a:solidFill>
                  <a:schemeClr val="accent1">
                    <a:lumMod val="75000"/>
                  </a:schemeClr>
                </a:solidFill>
              </a:defRPr>
            </a:lvl1pPr>
          </a:lstStyle>
          <a:p>
            <a:r>
              <a:rPr lang="en-CA" smtClean="0"/>
              <a:t>Click to edit Master title style</a:t>
            </a:r>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8" name="Rectangle 7"/>
          <p:cNvSpPr/>
          <p:nvPr/>
        </p:nvSpPr>
        <p:spPr>
          <a:xfrm>
            <a:off x="0" y="0"/>
            <a:ext cx="9144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 name="Rounded Rectangle 6"/>
          <p:cNvSpPr/>
          <p:nvPr/>
        </p:nvSpPr>
        <p:spPr>
          <a:xfrm>
            <a:off x="91440" y="101600"/>
            <a:ext cx="8961120" cy="6664960"/>
          </a:xfrm>
          <a:prstGeom prst="roundRect">
            <a:avLst>
              <a:gd name="adj" fmla="val 1735"/>
            </a:avLst>
          </a:prstGeom>
          <a:ln w="12700"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p:cNvSpPr>
            <a:spLocks noGrp="1"/>
          </p:cNvSpPr>
          <p:nvPr>
            <p:ph type="body" idx="1"/>
          </p:nvPr>
        </p:nvSpPr>
        <p:spPr>
          <a:xfrm>
            <a:off x="457200" y="1752600"/>
            <a:ext cx="8229600" cy="4373563"/>
          </a:xfrm>
          <a:prstGeom prst="rect">
            <a:avLst/>
          </a:prstGeom>
        </p:spPr>
        <p:txBody>
          <a:bodyPr vert="horz" lIns="91440" tIns="45720" rIns="91440" bIns="45720" rtlCol="0">
            <a:normAutofit/>
          </a:body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2"/>
                </a:solidFill>
              </a:defRPr>
            </a:lvl1pPr>
          </a:lstStyle>
          <a:p>
            <a:fld id="{9FE6FD33-759B-4547-A126-19736C05F58C}" type="datetimeFigureOut">
              <a:rPr lang="en-US" smtClean="0"/>
              <a:t>18-09-29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2"/>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2"/>
                </a:solidFill>
              </a:defRPr>
            </a:lvl1pPr>
          </a:lstStyle>
          <a:p>
            <a:fld id="{4F947F48-3121-E344-9ACD-3C551AEE189F}" type="slidenum">
              <a:rPr lang="en-US" smtClean="0"/>
              <a:t>‹#›</a:t>
            </a:fld>
            <a:endParaRPr lang="en-US"/>
          </a:p>
        </p:txBody>
      </p:sp>
      <p:sp>
        <p:nvSpPr>
          <p:cNvPr id="9" name="Rectangle 8"/>
          <p:cNvSpPr/>
          <p:nvPr/>
        </p:nvSpPr>
        <p:spPr>
          <a:xfrm>
            <a:off x="274320" y="278166"/>
            <a:ext cx="8595360" cy="1325880"/>
          </a:xfrm>
          <a:prstGeom prst="rect">
            <a:avLst/>
          </a:prstGeom>
          <a:solidFill>
            <a:srgbClr val="FFFFFF">
              <a:alpha val="83000"/>
            </a:srgb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sz="1800" kern="1200">
              <a:solidFill>
                <a:schemeClr val="lt1"/>
              </a:solidFill>
              <a:latin typeface="+mn-lt"/>
              <a:ea typeface="+mn-ea"/>
              <a:cs typeface="+mn-cs"/>
            </a:endParaRPr>
          </a:p>
        </p:txBody>
      </p:sp>
      <p:sp>
        <p:nvSpPr>
          <p:cNvPr id="10" name="Rectangle 9"/>
          <p:cNvSpPr/>
          <p:nvPr/>
        </p:nvSpPr>
        <p:spPr>
          <a:xfrm>
            <a:off x="372863" y="372862"/>
            <a:ext cx="8380520" cy="1118587"/>
          </a:xfrm>
          <a:prstGeom prst="rect">
            <a:avLst/>
          </a:prstGeom>
          <a:solidFill>
            <a:srgbClr val="FFFFFF"/>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426128" y="408372"/>
            <a:ext cx="8260672" cy="1039427"/>
          </a:xfrm>
          <a:prstGeom prst="rect">
            <a:avLst/>
          </a:prstGeom>
        </p:spPr>
        <p:txBody>
          <a:bodyPr vert="horz" lIns="91440" tIns="45720" rIns="91440" bIns="45720" rtlCol="0" anchor="ctr">
            <a:normAutofit/>
          </a:bodyPr>
          <a:lstStyle/>
          <a:p>
            <a:r>
              <a:rPr lang="en-CA" smtClean="0"/>
              <a:t>Click to edit Master title style</a:t>
            </a:r>
            <a:endParaRPr lang="en-US"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14400" rtl="0" eaLnBrk="1" latinLnBrk="0" hangingPunct="1">
        <a:spcBef>
          <a:spcPct val="0"/>
        </a:spcBef>
        <a:buNone/>
        <a:defRPr sz="3500" kern="1200" cap="all" baseline="0">
          <a:solidFill>
            <a:schemeClr val="accent1">
              <a:lumMod val="75000"/>
            </a:schemeClr>
          </a:solidFill>
          <a:latin typeface="+mj-lt"/>
          <a:ea typeface="+mj-ea"/>
          <a:cs typeface="+mj-cs"/>
        </a:defRPr>
      </a:lvl1pPr>
    </p:titleStyle>
    <p:bodyStyle>
      <a:lvl1pPr marL="342900" indent="-228600" algn="l" defTabSz="914400" rtl="0" eaLnBrk="1" latinLnBrk="0" hangingPunct="1">
        <a:spcBef>
          <a:spcPct val="20000"/>
        </a:spcBef>
        <a:buClr>
          <a:schemeClr val="accent1"/>
        </a:buClr>
        <a:buFont typeface="Arial" pitchFamily="34" charset="0"/>
        <a:buChar char="•"/>
        <a:defRPr sz="2400" kern="1200">
          <a:solidFill>
            <a:schemeClr val="tx2"/>
          </a:solidFill>
          <a:latin typeface="+mn-lt"/>
          <a:ea typeface="+mn-ea"/>
          <a:cs typeface="+mn-cs"/>
        </a:defRPr>
      </a:lvl1pPr>
      <a:lvl2pPr marL="640080" indent="-228600" algn="l" defTabSz="914400" rtl="0" eaLnBrk="1" latinLnBrk="0" hangingPunct="1">
        <a:spcBef>
          <a:spcPct val="20000"/>
        </a:spcBef>
        <a:buClr>
          <a:schemeClr val="accent2"/>
        </a:buClr>
        <a:buFont typeface="Arial" pitchFamily="34" charset="0"/>
        <a:buChar char="•"/>
        <a:defRPr sz="2000" kern="1200">
          <a:solidFill>
            <a:schemeClr val="tx2"/>
          </a:solidFill>
          <a:latin typeface="+mn-lt"/>
          <a:ea typeface="+mn-ea"/>
          <a:cs typeface="+mn-cs"/>
        </a:defRPr>
      </a:lvl2pPr>
      <a:lvl3pPr marL="914400" indent="-228600" algn="l" defTabSz="914400" rtl="0" eaLnBrk="1" latinLnBrk="0" hangingPunct="1">
        <a:spcBef>
          <a:spcPct val="20000"/>
        </a:spcBef>
        <a:buClr>
          <a:schemeClr val="accent3"/>
        </a:buClr>
        <a:buFont typeface="Arial" pitchFamily="34" charset="0"/>
        <a:buChar char="•"/>
        <a:defRPr sz="1800" kern="1200">
          <a:solidFill>
            <a:schemeClr val="tx2"/>
          </a:solidFill>
          <a:latin typeface="+mn-lt"/>
          <a:ea typeface="+mn-ea"/>
          <a:cs typeface="+mn-cs"/>
        </a:defRPr>
      </a:lvl3pPr>
      <a:lvl4pPr marL="1280160" indent="-228600" algn="l" defTabSz="914400" rtl="0" eaLnBrk="1" latinLnBrk="0" hangingPunct="1">
        <a:spcBef>
          <a:spcPct val="20000"/>
        </a:spcBef>
        <a:buClr>
          <a:schemeClr val="accent4"/>
        </a:buClr>
        <a:buFont typeface="Arial" pitchFamily="34" charset="0"/>
        <a:buChar char="•"/>
        <a:defRPr sz="1600" kern="1200">
          <a:solidFill>
            <a:schemeClr val="tx2"/>
          </a:solidFill>
          <a:latin typeface="+mn-lt"/>
          <a:ea typeface="+mn-ea"/>
          <a:cs typeface="+mn-cs"/>
        </a:defRPr>
      </a:lvl4pPr>
      <a:lvl5pPr marL="1554480" indent="-228600" algn="l" defTabSz="914400" rtl="0" eaLnBrk="1" latinLnBrk="0" hangingPunct="1">
        <a:spcBef>
          <a:spcPct val="20000"/>
        </a:spcBef>
        <a:buClr>
          <a:schemeClr val="accent5"/>
        </a:buClr>
        <a:buFont typeface="Arial" pitchFamily="34" charset="0"/>
        <a:buChar char="•"/>
        <a:defRPr sz="1600" kern="1200" baseline="0">
          <a:solidFill>
            <a:schemeClr val="tx2"/>
          </a:solidFill>
          <a:latin typeface="+mn-lt"/>
          <a:ea typeface="+mn-ea"/>
          <a:cs typeface="+mn-cs"/>
        </a:defRPr>
      </a:lvl5pPr>
      <a:lvl6pPr marL="1737360" indent="-182880" algn="l" defTabSz="914400" rtl="0" eaLnBrk="1" latinLnBrk="0" hangingPunct="1">
        <a:spcBef>
          <a:spcPct val="20000"/>
        </a:spcBef>
        <a:buClr>
          <a:schemeClr val="accent1"/>
        </a:buClr>
        <a:buFont typeface="Arial" pitchFamily="34" charset="0"/>
        <a:buChar char="•"/>
        <a:defRPr sz="1400" kern="1200">
          <a:solidFill>
            <a:schemeClr val="tx2"/>
          </a:solidFill>
          <a:latin typeface="+mn-lt"/>
          <a:ea typeface="+mn-ea"/>
          <a:cs typeface="+mn-cs"/>
        </a:defRPr>
      </a:lvl6pPr>
      <a:lvl7pPr marL="2011680" indent="-182880" algn="l" defTabSz="914400" rtl="0" eaLnBrk="1" latinLnBrk="0" hangingPunct="1">
        <a:spcBef>
          <a:spcPct val="20000"/>
        </a:spcBef>
        <a:buClr>
          <a:schemeClr val="accent2"/>
        </a:buClr>
        <a:buFont typeface="Arial" pitchFamily="34" charset="0"/>
        <a:buChar char="•"/>
        <a:defRPr sz="1400" kern="1200">
          <a:solidFill>
            <a:schemeClr val="tx2"/>
          </a:solidFill>
          <a:latin typeface="+mn-lt"/>
          <a:ea typeface="+mn-ea"/>
          <a:cs typeface="+mn-cs"/>
        </a:defRPr>
      </a:lvl7pPr>
      <a:lvl8pPr marL="2194560" indent="-182880" algn="l" defTabSz="914400" rtl="0" eaLnBrk="1" latinLnBrk="0" hangingPunct="1">
        <a:spcBef>
          <a:spcPct val="20000"/>
        </a:spcBef>
        <a:buClr>
          <a:schemeClr val="accent3"/>
        </a:buClr>
        <a:buFont typeface="Arial" pitchFamily="34" charset="0"/>
        <a:buChar char="•"/>
        <a:defRPr sz="1400" kern="1200">
          <a:solidFill>
            <a:schemeClr val="tx2"/>
          </a:solidFill>
          <a:latin typeface="+mn-lt"/>
          <a:ea typeface="+mn-ea"/>
          <a:cs typeface="+mn-cs"/>
        </a:defRPr>
      </a:lvl8pPr>
      <a:lvl9pPr marL="2377440" indent="-182880" algn="l" defTabSz="914400" rtl="0" eaLnBrk="1" latinLnBrk="0" hangingPunct="1">
        <a:spcBef>
          <a:spcPct val="20000"/>
        </a:spcBef>
        <a:buClr>
          <a:schemeClr val="accent4"/>
        </a:buClr>
        <a:buFont typeface="Arial" pitchFamily="34" charset="0"/>
        <a:buChar char="•"/>
        <a:defRPr sz="14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1" Type="http://schemas.openxmlformats.org/officeDocument/2006/relationships/slideLayout" Target="../slideLayouts/slideLayout7.xml"/><Relationship Id="rId2"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a:xfrm>
            <a:off x="604705" y="4549793"/>
            <a:ext cx="6629400" cy="738899"/>
          </a:xfrm>
        </p:spPr>
        <p:txBody>
          <a:bodyPr>
            <a:noAutofit/>
          </a:bodyPr>
          <a:lstStyle/>
          <a:p>
            <a:r>
              <a:rPr lang="zh-TW" altLang="en-US" sz="2000" dirty="0" smtClean="0">
                <a:solidFill>
                  <a:srgbClr val="C00000"/>
                </a:solidFill>
              </a:rPr>
              <a:t>草 </a:t>
            </a:r>
            <a:r>
              <a:rPr lang="zh-TW" altLang="en-US" sz="2000" dirty="0">
                <a:solidFill>
                  <a:srgbClr val="C00000"/>
                </a:solidFill>
              </a:rPr>
              <a:t>必 枯 干 ， 花 必 凋 残 ， 惟 有 我 们 神 的 话 ， 必 永 远 立 定 </a:t>
            </a:r>
            <a:r>
              <a:rPr lang="zh-TW" altLang="en-US" sz="2000" dirty="0" smtClean="0">
                <a:solidFill>
                  <a:srgbClr val="C00000"/>
                </a:solidFill>
              </a:rPr>
              <a:t>。赛</a:t>
            </a:r>
            <a:r>
              <a:rPr lang="en-US" altLang="zh-TW" sz="2000" dirty="0">
                <a:solidFill>
                  <a:srgbClr val="C00000"/>
                </a:solidFill>
              </a:rPr>
              <a:t>40:8</a:t>
            </a:r>
            <a:endParaRPr lang="en-US" sz="2000" dirty="0">
              <a:solidFill>
                <a:srgbClr val="C00000"/>
              </a:solidFill>
            </a:endParaRPr>
          </a:p>
          <a:p>
            <a:endParaRPr lang="en-US" sz="2000" b="1" dirty="0">
              <a:solidFill>
                <a:srgbClr val="C00000"/>
              </a:solidFill>
            </a:endParaRPr>
          </a:p>
        </p:txBody>
      </p:sp>
      <p:sp>
        <p:nvSpPr>
          <p:cNvPr id="2" name="Title 1"/>
          <p:cNvSpPr>
            <a:spLocks noGrp="1"/>
          </p:cNvSpPr>
          <p:nvPr>
            <p:ph type="ctrTitle"/>
          </p:nvPr>
        </p:nvSpPr>
        <p:spPr/>
        <p:txBody>
          <a:bodyPr/>
          <a:lstStyle/>
          <a:p>
            <a:r>
              <a:rPr lang="zh-CN" altLang="en-US" sz="4400" b="1" spc="600" dirty="0">
                <a:latin typeface="+mn-ea"/>
                <a:ea typeface="+mn-ea"/>
              </a:rPr>
              <a:t>关于</a:t>
            </a:r>
            <a:r>
              <a:rPr lang="zh-CN" altLang="en-US" sz="4400" b="1" spc="600" dirty="0" smtClean="0">
                <a:latin typeface="+mn-ea"/>
                <a:ea typeface="+mn-ea"/>
              </a:rPr>
              <a:t>圣经的教义</a:t>
            </a:r>
            <a:r>
              <a:rPr lang="en-US" altLang="zh-CN" sz="2800" dirty="0" smtClean="0"/>
              <a:t/>
            </a:r>
            <a:br>
              <a:rPr lang="en-US" altLang="zh-CN" sz="2800" dirty="0" smtClean="0"/>
            </a:br>
            <a:r>
              <a:rPr lang="en-US" sz="2800" dirty="0" smtClean="0"/>
              <a:t>Doctrine of the word of god</a:t>
            </a:r>
            <a:endParaRPr lang="en-US" sz="2800" dirty="0"/>
          </a:p>
        </p:txBody>
      </p:sp>
    </p:spTree>
    <p:extLst>
      <p:ext uri="{BB962C8B-B14F-4D97-AF65-F5344CB8AC3E}">
        <p14:creationId xmlns:p14="http://schemas.microsoft.com/office/powerpoint/2010/main" val="1643789660"/>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18716" y="3712698"/>
            <a:ext cx="5596359" cy="2449140"/>
          </a:xfrm>
        </p:spPr>
        <p:txBody>
          <a:bodyPr>
            <a:normAutofit/>
          </a:bodyPr>
          <a:lstStyle/>
          <a:p>
            <a:pPr algn="just"/>
            <a:r>
              <a:rPr lang="en-US" sz="2000" dirty="0" smtClean="0"/>
              <a:t>"</a:t>
            </a:r>
            <a:r>
              <a:rPr lang="en-US" sz="2000" dirty="0"/>
              <a:t>It may be clearly stated categorically that no archeological discovery has </a:t>
            </a:r>
            <a:r>
              <a:rPr lang="en-US" sz="2000" u="sng" dirty="0"/>
              <a:t>ever</a:t>
            </a:r>
            <a:r>
              <a:rPr lang="en-US" sz="2000" dirty="0"/>
              <a:t> controverted a single biblical reference. Scores of archeological findings have been made which confirm in clear outline or exact detail historical statements in the Bible.” Nelson </a:t>
            </a:r>
            <a:r>
              <a:rPr lang="en-US" sz="2000" dirty="0" err="1"/>
              <a:t>Glueck</a:t>
            </a:r>
            <a:endParaRPr lang="en-US" sz="2000" dirty="0" smtClean="0"/>
          </a:p>
          <a:p>
            <a:pPr algn="just"/>
            <a:endParaRPr lang="en-US" sz="2000" dirty="0"/>
          </a:p>
        </p:txBody>
      </p:sp>
      <p:pic>
        <p:nvPicPr>
          <p:cNvPr id="5" name="Picture 4"/>
          <p:cNvPicPr>
            <a:picLocks noChangeAspect="1"/>
          </p:cNvPicPr>
          <p:nvPr/>
        </p:nvPicPr>
        <p:blipFill>
          <a:blip r:embed="rId2"/>
          <a:stretch>
            <a:fillRect/>
          </a:stretch>
        </p:blipFill>
        <p:spPr>
          <a:xfrm>
            <a:off x="6388696" y="3712698"/>
            <a:ext cx="1777984" cy="2342493"/>
          </a:xfrm>
          <a:prstGeom prst="rect">
            <a:avLst/>
          </a:prstGeom>
        </p:spPr>
      </p:pic>
      <p:sp>
        <p:nvSpPr>
          <p:cNvPr id="7" name="Title 1"/>
          <p:cNvSpPr>
            <a:spLocks noGrp="1"/>
          </p:cNvSpPr>
          <p:nvPr>
            <p:ph type="title"/>
          </p:nvPr>
        </p:nvSpPr>
        <p:spPr>
          <a:xfrm>
            <a:off x="426128" y="408372"/>
            <a:ext cx="8260672" cy="1039427"/>
          </a:xfrm>
        </p:spPr>
        <p:txBody>
          <a:bodyPr>
            <a:noAutofit/>
          </a:bodyPr>
          <a:lstStyle/>
          <a:p>
            <a:pPr algn="l"/>
            <a:r>
              <a:rPr lang="zh-CN" altLang="en-US" sz="3000" dirty="0" smtClean="0">
                <a:latin typeface="+mn-ea"/>
                <a:ea typeface="+mn-ea"/>
              </a:rPr>
              <a:t>我们怎么知道圣经是神的话语？</a:t>
            </a:r>
            <a:r>
              <a:rPr lang="en-US" sz="3000" dirty="0" smtClean="0"/>
              <a:t/>
            </a:r>
            <a:br>
              <a:rPr lang="en-US" sz="3000" dirty="0" smtClean="0"/>
            </a:br>
            <a:r>
              <a:rPr lang="en-US" sz="2400" dirty="0" smtClean="0"/>
              <a:t>All </a:t>
            </a:r>
            <a:r>
              <a:rPr lang="en-US" sz="2400" dirty="0"/>
              <a:t>the words in the Bible are God’s </a:t>
            </a:r>
            <a:r>
              <a:rPr lang="en-US" sz="2400" dirty="0" smtClean="0"/>
              <a:t>word </a:t>
            </a:r>
            <a:r>
              <a:rPr lang="mr-IN" sz="2400" dirty="0" smtClean="0"/>
              <a:t>–</a:t>
            </a:r>
            <a:r>
              <a:rPr lang="en-US" sz="2400" dirty="0" smtClean="0"/>
              <a:t> how do we know the bible is god’s word?</a:t>
            </a:r>
            <a:endParaRPr lang="en-US" sz="2400" dirty="0"/>
          </a:p>
        </p:txBody>
      </p:sp>
      <p:sp>
        <p:nvSpPr>
          <p:cNvPr id="8" name="Rectangle 7"/>
          <p:cNvSpPr/>
          <p:nvPr/>
        </p:nvSpPr>
        <p:spPr>
          <a:xfrm>
            <a:off x="734463" y="1895728"/>
            <a:ext cx="7344666" cy="1569660"/>
          </a:xfrm>
          <a:prstGeom prst="rect">
            <a:avLst/>
          </a:prstGeom>
        </p:spPr>
        <p:txBody>
          <a:bodyPr wrap="square">
            <a:spAutoFit/>
          </a:bodyPr>
          <a:lstStyle/>
          <a:p>
            <a:pPr marL="342900" indent="-342900">
              <a:buFont typeface="Arial" panose="020B0604020202020204" pitchFamily="34" charset="0"/>
              <a:buChar char="•"/>
            </a:pPr>
            <a:r>
              <a:rPr lang="zh-CN" altLang="en-US" sz="2400" dirty="0" smtClean="0"/>
              <a:t>或许可以明</a:t>
            </a:r>
            <a:r>
              <a:rPr lang="zh-CN" altLang="en-US" sz="2400" dirty="0"/>
              <a:t>确地断言，</a:t>
            </a:r>
            <a:r>
              <a:rPr lang="zh-CN" altLang="en-US" sz="2400" dirty="0" smtClean="0"/>
              <a:t>没有任何考古发现与圣经的记载有矛盾。</a:t>
            </a:r>
            <a:r>
              <a:rPr lang="zh-CN" altLang="en-US" sz="2400" dirty="0"/>
              <a:t>大</a:t>
            </a:r>
            <a:r>
              <a:rPr lang="zh-CN" altLang="en-US" sz="2400" dirty="0" smtClean="0"/>
              <a:t>量已完成的考</a:t>
            </a:r>
            <a:r>
              <a:rPr lang="zh-CN" altLang="en-US" sz="2400" dirty="0"/>
              <a:t>古发现，确认了圣经里清晰的轮廓或具体</a:t>
            </a:r>
            <a:r>
              <a:rPr lang="zh-CN" altLang="en-US" sz="2400" dirty="0" smtClean="0"/>
              <a:t>的历史</a:t>
            </a:r>
            <a:r>
              <a:rPr lang="zh-CN" altLang="en-US" sz="2400" dirty="0"/>
              <a:t>细节描述</a:t>
            </a:r>
            <a:r>
              <a:rPr lang="zh-CN" altLang="en-US" sz="2400" dirty="0" smtClean="0"/>
              <a:t>。</a:t>
            </a:r>
            <a:r>
              <a:rPr lang="en-US" altLang="zh-CN" sz="2400" dirty="0" smtClean="0"/>
              <a:t>—</a:t>
            </a:r>
            <a:r>
              <a:rPr lang="zh-CN" altLang="en-US" sz="2400" dirty="0" smtClean="0"/>
              <a:t>尼</a:t>
            </a:r>
            <a:r>
              <a:rPr lang="zh-CN" altLang="en-US" sz="2400" dirty="0"/>
              <a:t>尔森</a:t>
            </a:r>
            <a:r>
              <a:rPr lang="en-US" altLang="zh-CN" sz="2400" dirty="0"/>
              <a:t>·</a:t>
            </a:r>
            <a:r>
              <a:rPr lang="zh-CN" altLang="en-US" sz="2400" dirty="0"/>
              <a:t>格鲁</a:t>
            </a:r>
            <a:r>
              <a:rPr lang="zh-CN" altLang="en-US" sz="2400" dirty="0" smtClean="0"/>
              <a:t>克</a:t>
            </a:r>
            <a:endParaRPr lang="en-US" sz="2400" dirty="0"/>
          </a:p>
        </p:txBody>
      </p:sp>
    </p:spTree>
    <p:extLst>
      <p:ext uri="{BB962C8B-B14F-4D97-AF65-F5344CB8AC3E}">
        <p14:creationId xmlns:p14="http://schemas.microsoft.com/office/powerpoint/2010/main" val="35804497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91925" y="4183298"/>
            <a:ext cx="8229600" cy="4373563"/>
          </a:xfrm>
        </p:spPr>
        <p:txBody>
          <a:bodyPr>
            <a:normAutofit/>
          </a:bodyPr>
          <a:lstStyle/>
          <a:p>
            <a:pPr marL="571500" indent="-457200">
              <a:buFont typeface="+mj-lt"/>
              <a:buAutoNum type="arabicPeriod"/>
            </a:pPr>
            <a:r>
              <a:rPr lang="en-US" sz="2000" dirty="0">
                <a:solidFill>
                  <a:schemeClr val="bg1"/>
                </a:solidFill>
              </a:rPr>
              <a:t>The Bible claims itself to be God’s word. II Tim 3:16 “</a:t>
            </a:r>
            <a:r>
              <a:rPr lang="en-US" sz="2000" b="1" i="1" dirty="0">
                <a:solidFill>
                  <a:schemeClr val="bg1"/>
                </a:solidFill>
              </a:rPr>
              <a:t>All Scripture is breathed out by God</a:t>
            </a:r>
            <a:r>
              <a:rPr lang="en-US" sz="2000" dirty="0">
                <a:solidFill>
                  <a:schemeClr val="bg1"/>
                </a:solidFill>
              </a:rPr>
              <a:t>”. </a:t>
            </a:r>
            <a:endParaRPr lang="en-US" sz="2000" dirty="0" smtClean="0">
              <a:solidFill>
                <a:schemeClr val="bg1"/>
              </a:solidFill>
            </a:endParaRPr>
          </a:p>
          <a:p>
            <a:pPr marL="571500" indent="-457200">
              <a:buFont typeface="+mj-lt"/>
              <a:buAutoNum type="arabicPeriod"/>
            </a:pPr>
            <a:r>
              <a:rPr lang="en-US" sz="2000" dirty="0">
                <a:solidFill>
                  <a:schemeClr val="bg1"/>
                </a:solidFill>
              </a:rPr>
              <a:t>There are </a:t>
            </a:r>
            <a:r>
              <a:rPr lang="en-US" sz="2000" dirty="0" smtClean="0">
                <a:solidFill>
                  <a:schemeClr val="bg1"/>
                </a:solidFill>
              </a:rPr>
              <a:t>proofs that </a:t>
            </a:r>
            <a:r>
              <a:rPr lang="en-US" sz="2000" dirty="0">
                <a:solidFill>
                  <a:schemeClr val="bg1"/>
                </a:solidFill>
              </a:rPr>
              <a:t>come from geography, history, and </a:t>
            </a:r>
            <a:r>
              <a:rPr lang="en-US" sz="2000" dirty="0" smtClean="0">
                <a:solidFill>
                  <a:schemeClr val="bg1"/>
                </a:solidFill>
              </a:rPr>
              <a:t>prophecies</a:t>
            </a:r>
            <a:r>
              <a:rPr lang="en-CA" sz="2000" dirty="0" smtClean="0">
                <a:solidFill>
                  <a:schemeClr val="bg1"/>
                </a:solidFill>
              </a:rPr>
              <a:t>.</a:t>
            </a:r>
          </a:p>
          <a:p>
            <a:pPr marL="571500" indent="-457200">
              <a:buFont typeface="+mj-lt"/>
              <a:buAutoNum type="arabicPeriod"/>
            </a:pPr>
            <a:r>
              <a:rPr lang="en-US" sz="2000" dirty="0" smtClean="0"/>
              <a:t>Jesus’s </a:t>
            </a:r>
            <a:r>
              <a:rPr lang="en-US" sz="2000" dirty="0"/>
              <a:t>claim regarding the Bible</a:t>
            </a:r>
            <a:r>
              <a:rPr lang="en-US" sz="2000" dirty="0" smtClean="0"/>
              <a:t>.</a:t>
            </a:r>
          </a:p>
          <a:p>
            <a:pPr marL="571500" indent="-457200">
              <a:buFont typeface="+mj-lt"/>
              <a:buAutoNum type="arabicPeriod"/>
            </a:pPr>
            <a:r>
              <a:rPr lang="en-US" sz="2000" dirty="0"/>
              <a:t>We become convinced the bible is God’s word as we read </a:t>
            </a:r>
            <a:r>
              <a:rPr lang="en-US" sz="2000" dirty="0" smtClean="0"/>
              <a:t>them</a:t>
            </a:r>
            <a:r>
              <a:rPr lang="en-US" sz="2000" dirty="0"/>
              <a:t> </a:t>
            </a:r>
            <a:r>
              <a:rPr lang="mr-IN" sz="2000" dirty="0" smtClean="0"/>
              <a:t>–</a:t>
            </a:r>
            <a:r>
              <a:rPr lang="en-US" sz="2000" dirty="0" smtClean="0"/>
              <a:t> “internal glory” of the Bible.</a:t>
            </a:r>
            <a:endParaRPr lang="en-CA" sz="2000" dirty="0"/>
          </a:p>
          <a:p>
            <a:pPr marL="571500" indent="-457200">
              <a:buFont typeface="+mj-lt"/>
              <a:buAutoNum type="arabicPeriod"/>
            </a:pPr>
            <a:endParaRPr lang="en-US" sz="2000" dirty="0" smtClean="0"/>
          </a:p>
          <a:p>
            <a:pPr marL="571500" indent="-457200">
              <a:buFont typeface="+mj-lt"/>
              <a:buAutoNum type="arabicPeriod"/>
            </a:pPr>
            <a:endParaRPr lang="en-US" sz="2000" dirty="0"/>
          </a:p>
        </p:txBody>
      </p:sp>
      <p:sp>
        <p:nvSpPr>
          <p:cNvPr id="5" name="Title 1"/>
          <p:cNvSpPr>
            <a:spLocks noGrp="1"/>
          </p:cNvSpPr>
          <p:nvPr>
            <p:ph type="title"/>
          </p:nvPr>
        </p:nvSpPr>
        <p:spPr>
          <a:xfrm>
            <a:off x="426128" y="408372"/>
            <a:ext cx="8260672" cy="1039427"/>
          </a:xfrm>
        </p:spPr>
        <p:txBody>
          <a:bodyPr>
            <a:noAutofit/>
          </a:bodyPr>
          <a:lstStyle/>
          <a:p>
            <a:pPr algn="l"/>
            <a:r>
              <a:rPr lang="zh-CN" altLang="en-US" sz="3000" dirty="0" smtClean="0">
                <a:latin typeface="+mn-ea"/>
                <a:ea typeface="+mn-ea"/>
              </a:rPr>
              <a:t>我们怎么知道圣经是神的话语？</a:t>
            </a:r>
            <a:r>
              <a:rPr lang="en-US" sz="2400" dirty="0" smtClean="0"/>
              <a:t/>
            </a:r>
            <a:br>
              <a:rPr lang="en-US" sz="2400" dirty="0" smtClean="0"/>
            </a:br>
            <a:r>
              <a:rPr lang="en-US" sz="2400" dirty="0" smtClean="0"/>
              <a:t>All </a:t>
            </a:r>
            <a:r>
              <a:rPr lang="en-US" sz="2400" dirty="0"/>
              <a:t>the words in the Bible are God’s </a:t>
            </a:r>
            <a:r>
              <a:rPr lang="en-US" sz="2400" dirty="0" smtClean="0"/>
              <a:t>word </a:t>
            </a:r>
            <a:r>
              <a:rPr lang="mr-IN" sz="2400" dirty="0" smtClean="0"/>
              <a:t>–</a:t>
            </a:r>
            <a:r>
              <a:rPr lang="en-US" sz="2400" dirty="0" smtClean="0"/>
              <a:t> how do we know the bible is god’s word?</a:t>
            </a:r>
            <a:endParaRPr lang="en-US" sz="2400" dirty="0"/>
          </a:p>
        </p:txBody>
      </p:sp>
      <p:sp>
        <p:nvSpPr>
          <p:cNvPr id="6" name="Rectangle 5"/>
          <p:cNvSpPr/>
          <p:nvPr/>
        </p:nvSpPr>
        <p:spPr>
          <a:xfrm>
            <a:off x="641170" y="1832217"/>
            <a:ext cx="7518981" cy="2554545"/>
          </a:xfrm>
          <a:prstGeom prst="rect">
            <a:avLst/>
          </a:prstGeom>
        </p:spPr>
        <p:txBody>
          <a:bodyPr wrap="square">
            <a:spAutoFit/>
          </a:bodyPr>
          <a:lstStyle/>
          <a:p>
            <a:pPr marL="457200" indent="-457200">
              <a:spcAft>
                <a:spcPts val="600"/>
              </a:spcAft>
              <a:buFont typeface="+mj-lt"/>
              <a:buAutoNum type="arabicPeriod"/>
            </a:pPr>
            <a:r>
              <a:rPr lang="zh-CN" altLang="en-US" sz="2000" u="sng" dirty="0" smtClean="0">
                <a:solidFill>
                  <a:schemeClr val="bg1">
                    <a:lumMod val="75000"/>
                  </a:schemeClr>
                </a:solidFill>
              </a:rPr>
              <a:t>圣</a:t>
            </a:r>
            <a:r>
              <a:rPr lang="zh-CN" altLang="en-US" sz="2000" u="sng" dirty="0">
                <a:solidFill>
                  <a:schemeClr val="bg1">
                    <a:lumMod val="75000"/>
                  </a:schemeClr>
                </a:solidFill>
              </a:rPr>
              <a:t>经本身宣称祂是神的话语</a:t>
            </a:r>
            <a:r>
              <a:rPr lang="zh-CN" altLang="en-US" sz="2000" dirty="0" smtClean="0">
                <a:solidFill>
                  <a:schemeClr val="bg1">
                    <a:lumMod val="75000"/>
                  </a:schemeClr>
                </a:solidFill>
              </a:rPr>
              <a:t>。</a:t>
            </a:r>
            <a:r>
              <a:rPr lang="zh-CN" altLang="en-US" sz="2000" dirty="0">
                <a:solidFill>
                  <a:schemeClr val="bg1">
                    <a:lumMod val="75000"/>
                  </a:schemeClr>
                </a:solidFill>
              </a:rPr>
              <a:t>提摩太后书</a:t>
            </a:r>
            <a:r>
              <a:rPr lang="en-US" sz="2000" dirty="0">
                <a:solidFill>
                  <a:schemeClr val="bg1">
                    <a:lumMod val="75000"/>
                  </a:schemeClr>
                </a:solidFill>
              </a:rPr>
              <a:t>3:16“</a:t>
            </a:r>
            <a:r>
              <a:rPr lang="zh-CN" altLang="en-US" sz="2000" dirty="0">
                <a:solidFill>
                  <a:schemeClr val="bg1">
                    <a:lumMod val="75000"/>
                  </a:schemeClr>
                </a:solidFill>
              </a:rPr>
              <a:t>圣 经 都 是 神 所 默 示 的</a:t>
            </a:r>
            <a:r>
              <a:rPr lang="en-US" sz="2000" dirty="0">
                <a:solidFill>
                  <a:schemeClr val="bg1">
                    <a:lumMod val="75000"/>
                  </a:schemeClr>
                </a:solidFill>
              </a:rPr>
              <a:t>”</a:t>
            </a:r>
            <a:r>
              <a:rPr lang="zh-CN" altLang="en-US" sz="2000" dirty="0" smtClean="0">
                <a:solidFill>
                  <a:schemeClr val="bg1">
                    <a:lumMod val="75000"/>
                  </a:schemeClr>
                </a:solidFill>
              </a:rPr>
              <a:t>。</a:t>
            </a:r>
            <a:endParaRPr lang="en-US" altLang="zh-CN" sz="2000" dirty="0" smtClean="0">
              <a:solidFill>
                <a:schemeClr val="bg1">
                  <a:lumMod val="75000"/>
                </a:schemeClr>
              </a:solidFill>
            </a:endParaRPr>
          </a:p>
          <a:p>
            <a:pPr marL="457200" indent="-457200">
              <a:spcAft>
                <a:spcPts val="600"/>
              </a:spcAft>
              <a:buFont typeface="+mj-lt"/>
              <a:buAutoNum type="arabicPeriod"/>
            </a:pPr>
            <a:r>
              <a:rPr lang="zh-CN" altLang="en-US" sz="2000" dirty="0" smtClean="0">
                <a:solidFill>
                  <a:schemeClr val="bg1">
                    <a:lumMod val="75000"/>
                  </a:schemeClr>
                </a:solidFill>
              </a:rPr>
              <a:t>有来</a:t>
            </a:r>
            <a:r>
              <a:rPr lang="zh-CN" altLang="en-US" sz="2000" dirty="0">
                <a:solidFill>
                  <a:schemeClr val="bg1">
                    <a:lumMod val="75000"/>
                  </a:schemeClr>
                </a:solidFill>
              </a:rPr>
              <a:t>自地理，历史</a:t>
            </a:r>
            <a:r>
              <a:rPr lang="zh-CN" altLang="en-US" sz="2000" dirty="0" smtClean="0">
                <a:solidFill>
                  <a:schemeClr val="bg1">
                    <a:lumMod val="75000"/>
                  </a:schemeClr>
                </a:solidFill>
              </a:rPr>
              <a:t>和旧约里预</a:t>
            </a:r>
            <a:r>
              <a:rPr lang="zh-CN" altLang="en-US" sz="2000" dirty="0">
                <a:solidFill>
                  <a:schemeClr val="bg1">
                    <a:lumMod val="75000"/>
                  </a:schemeClr>
                </a:solidFill>
              </a:rPr>
              <a:t>言的证据</a:t>
            </a:r>
            <a:r>
              <a:rPr lang="zh-CN" altLang="en-US" sz="2000" dirty="0" smtClean="0">
                <a:solidFill>
                  <a:schemeClr val="bg1">
                    <a:lumMod val="75000"/>
                  </a:schemeClr>
                </a:solidFill>
              </a:rPr>
              <a:t>。</a:t>
            </a:r>
            <a:endParaRPr lang="en-US" altLang="zh-CN" sz="2000" dirty="0" smtClean="0">
              <a:solidFill>
                <a:schemeClr val="bg1">
                  <a:lumMod val="75000"/>
                </a:schemeClr>
              </a:solidFill>
            </a:endParaRPr>
          </a:p>
          <a:p>
            <a:pPr marL="457200" indent="-457200">
              <a:spcAft>
                <a:spcPts val="600"/>
              </a:spcAft>
              <a:buFont typeface="+mj-lt"/>
              <a:buAutoNum type="arabicPeriod"/>
            </a:pPr>
            <a:r>
              <a:rPr lang="zh-CN" altLang="en-US" sz="2000" dirty="0"/>
              <a:t>耶</a:t>
            </a:r>
            <a:r>
              <a:rPr lang="zh-CN" altLang="en-US" sz="2000" dirty="0" smtClean="0"/>
              <a:t>稣宣</a:t>
            </a:r>
            <a:r>
              <a:rPr lang="zh-CN" altLang="en-US" sz="2000" dirty="0"/>
              <a:t>称它是如此</a:t>
            </a:r>
            <a:r>
              <a:rPr lang="zh-CN" altLang="en-US" sz="2000" dirty="0" smtClean="0"/>
              <a:t>。</a:t>
            </a:r>
            <a:endParaRPr lang="en-US" altLang="zh-CN" sz="2000" dirty="0" smtClean="0"/>
          </a:p>
          <a:p>
            <a:pPr marL="457200" indent="-457200">
              <a:spcAft>
                <a:spcPts val="600"/>
              </a:spcAft>
              <a:buFont typeface="+mj-lt"/>
              <a:buAutoNum type="arabicPeriod"/>
            </a:pPr>
            <a:r>
              <a:rPr lang="zh-CN" altLang="en-US" sz="2000" dirty="0"/>
              <a:t>当我们读圣经时，我们</a:t>
            </a:r>
            <a:r>
              <a:rPr lang="zh-CN" altLang="en-US" sz="2000" dirty="0" smtClean="0"/>
              <a:t>会变得确</a:t>
            </a:r>
            <a:r>
              <a:rPr lang="zh-CN" altLang="en-US" sz="2000" dirty="0"/>
              <a:t>信圣经是神的话语</a:t>
            </a:r>
            <a:r>
              <a:rPr lang="zh-CN" altLang="en-US" sz="2000" dirty="0" smtClean="0"/>
              <a:t>。</a:t>
            </a:r>
            <a:r>
              <a:rPr lang="en-US" altLang="zh-CN" sz="2000" dirty="0" smtClean="0"/>
              <a:t>-</a:t>
            </a:r>
            <a:r>
              <a:rPr lang="zh-CN" altLang="en-US" sz="2000" dirty="0" smtClean="0"/>
              <a:t>圣经里 </a:t>
            </a:r>
            <a:r>
              <a:rPr lang="en-US" sz="2000" dirty="0" smtClean="0"/>
              <a:t>“</a:t>
            </a:r>
            <a:r>
              <a:rPr lang="zh-CN" altLang="en-US" sz="2000" dirty="0"/>
              <a:t>内</a:t>
            </a:r>
            <a:r>
              <a:rPr lang="zh-CN" altLang="en-US" sz="2000" dirty="0" smtClean="0"/>
              <a:t>在荣</a:t>
            </a:r>
            <a:r>
              <a:rPr lang="zh-CN" altLang="en-US" sz="2000" dirty="0"/>
              <a:t>耀</a:t>
            </a:r>
            <a:r>
              <a:rPr lang="en-US" sz="2000" dirty="0"/>
              <a:t>”</a:t>
            </a:r>
            <a:r>
              <a:rPr lang="zh-CN" altLang="en-US" sz="2000" dirty="0" smtClean="0"/>
              <a:t>。</a:t>
            </a:r>
            <a:endParaRPr lang="en-US" altLang="zh-CN" sz="2000" dirty="0" smtClean="0"/>
          </a:p>
          <a:p>
            <a:pPr marL="457200" indent="-457200">
              <a:spcAft>
                <a:spcPts val="600"/>
              </a:spcAft>
              <a:buFont typeface="+mj-lt"/>
              <a:buAutoNum type="arabicPeriod"/>
            </a:pPr>
            <a:endParaRPr lang="en-US" sz="2000" dirty="0"/>
          </a:p>
        </p:txBody>
      </p:sp>
    </p:spTree>
    <p:extLst>
      <p:ext uri="{BB962C8B-B14F-4D97-AF65-F5344CB8AC3E}">
        <p14:creationId xmlns:p14="http://schemas.microsoft.com/office/powerpoint/2010/main" val="32381863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26128" y="373647"/>
            <a:ext cx="8260672" cy="1039427"/>
          </a:xfrm>
        </p:spPr>
        <p:txBody>
          <a:bodyPr>
            <a:noAutofit/>
          </a:bodyPr>
          <a:lstStyle/>
          <a:p>
            <a:pPr algn="l"/>
            <a:r>
              <a:rPr lang="zh-CN" altLang="en-US" sz="3000" dirty="0">
                <a:latin typeface="+mn-ea"/>
                <a:ea typeface="+mn-ea"/>
              </a:rPr>
              <a:t>耶稣宣</a:t>
            </a:r>
            <a:r>
              <a:rPr lang="zh-CN" altLang="en-US" sz="3000" dirty="0" smtClean="0">
                <a:latin typeface="+mn-ea"/>
                <a:ea typeface="+mn-ea"/>
              </a:rPr>
              <a:t>称圣经是神的话语</a:t>
            </a:r>
            <a:r>
              <a:rPr lang="en-US" sz="2400" dirty="0" smtClean="0"/>
              <a:t/>
            </a:r>
            <a:br>
              <a:rPr lang="en-US" sz="2400" dirty="0" smtClean="0"/>
            </a:br>
            <a:r>
              <a:rPr lang="en-US" sz="2400" dirty="0" smtClean="0"/>
              <a:t>Jesus claims the scriptures are god’s word</a:t>
            </a:r>
            <a:endParaRPr lang="en-CA" sz="2400" dirty="0"/>
          </a:p>
        </p:txBody>
      </p:sp>
      <p:sp>
        <p:nvSpPr>
          <p:cNvPr id="2" name="Content Placeholder 1"/>
          <p:cNvSpPr>
            <a:spLocks noGrp="1"/>
          </p:cNvSpPr>
          <p:nvPr>
            <p:ph idx="1"/>
          </p:nvPr>
        </p:nvSpPr>
        <p:spPr>
          <a:xfrm>
            <a:off x="526650" y="5123525"/>
            <a:ext cx="8229600" cy="1607475"/>
          </a:xfrm>
        </p:spPr>
        <p:txBody>
          <a:bodyPr>
            <a:normAutofit/>
          </a:bodyPr>
          <a:lstStyle/>
          <a:p>
            <a:r>
              <a:rPr lang="en-US" sz="2000" dirty="0" smtClean="0"/>
              <a:t>Jesus </a:t>
            </a:r>
            <a:r>
              <a:rPr lang="en-US" sz="2000" dirty="0"/>
              <a:t>regarded the OT as the word of </a:t>
            </a:r>
            <a:r>
              <a:rPr lang="en-US" sz="2000" dirty="0" smtClean="0"/>
              <a:t>God.</a:t>
            </a:r>
            <a:r>
              <a:rPr lang="en-CA" sz="2000" dirty="0" smtClean="0"/>
              <a:t> </a:t>
            </a:r>
          </a:p>
          <a:p>
            <a:r>
              <a:rPr lang="en-US" sz="2000" dirty="0" smtClean="0"/>
              <a:t>Jesus</a:t>
            </a:r>
            <a:r>
              <a:rPr lang="en-US" sz="2000" dirty="0"/>
              <a:t>, in His saying, quoted from almost all the books in the Old Testament. At least </a:t>
            </a:r>
            <a:r>
              <a:rPr lang="en-US" sz="2000" dirty="0" smtClean="0"/>
              <a:t>70 x </a:t>
            </a:r>
            <a:r>
              <a:rPr lang="en-US" sz="2000" dirty="0"/>
              <a:t>Jesus quoted from the OT.  </a:t>
            </a:r>
            <a:endParaRPr lang="en-US" sz="2000" dirty="0" smtClean="0"/>
          </a:p>
          <a:p>
            <a:r>
              <a:rPr lang="en-US" sz="2000" dirty="0"/>
              <a:t>Jesus spoke about the prophecy in </a:t>
            </a:r>
            <a:r>
              <a:rPr lang="en-US" sz="2000" dirty="0" smtClean="0"/>
              <a:t>OT was </a:t>
            </a:r>
            <a:r>
              <a:rPr lang="en-US" sz="2000" dirty="0"/>
              <a:t>fulfilled in </a:t>
            </a:r>
            <a:r>
              <a:rPr lang="en-US" sz="2000" dirty="0" smtClean="0"/>
              <a:t>Him</a:t>
            </a:r>
            <a:r>
              <a:rPr lang="en-CA" sz="2000" dirty="0" smtClean="0"/>
              <a:t>.</a:t>
            </a:r>
          </a:p>
        </p:txBody>
      </p:sp>
      <p:sp>
        <p:nvSpPr>
          <p:cNvPr id="5" name="Rectangle 4"/>
          <p:cNvSpPr/>
          <p:nvPr/>
        </p:nvSpPr>
        <p:spPr>
          <a:xfrm>
            <a:off x="641170" y="1832217"/>
            <a:ext cx="7518981" cy="3724097"/>
          </a:xfrm>
          <a:prstGeom prst="rect">
            <a:avLst/>
          </a:prstGeom>
        </p:spPr>
        <p:txBody>
          <a:bodyPr wrap="square">
            <a:spAutoFit/>
          </a:bodyPr>
          <a:lstStyle/>
          <a:p>
            <a:pPr marL="457200" indent="-457200">
              <a:spcAft>
                <a:spcPts val="600"/>
              </a:spcAft>
              <a:buFont typeface="Arial" panose="020B0604020202020204" pitchFamily="34" charset="0"/>
              <a:buChar char="•"/>
            </a:pPr>
            <a:r>
              <a:rPr lang="zh-CN" altLang="en-US" sz="2400" dirty="0" smtClean="0"/>
              <a:t>耶稣把旧约看作是神的话语。</a:t>
            </a:r>
            <a:endParaRPr lang="en-US" altLang="zh-CN" sz="2400" dirty="0" smtClean="0"/>
          </a:p>
          <a:p>
            <a:pPr marL="457200" indent="-457200">
              <a:spcAft>
                <a:spcPts val="600"/>
              </a:spcAft>
              <a:buFont typeface="Arial" panose="020B0604020202020204" pitchFamily="34" charset="0"/>
              <a:buChar char="•"/>
            </a:pPr>
            <a:r>
              <a:rPr lang="zh-CN" altLang="en-US" sz="2400" dirty="0" smtClean="0"/>
              <a:t>在耶稣的</a:t>
            </a:r>
            <a:r>
              <a:rPr lang="zh-CN" altLang="en-US" sz="2400" dirty="0"/>
              <a:t>话语中，几乎引用了旧约每一卷书</a:t>
            </a:r>
            <a:r>
              <a:rPr lang="zh-CN" altLang="en-US" sz="2400" dirty="0" smtClean="0"/>
              <a:t>。至</a:t>
            </a:r>
            <a:r>
              <a:rPr lang="zh-CN" altLang="en-US" sz="2400" dirty="0"/>
              <a:t>少</a:t>
            </a:r>
            <a:r>
              <a:rPr lang="en-US" altLang="zh-CN" sz="2400" dirty="0" smtClean="0"/>
              <a:t>70</a:t>
            </a:r>
            <a:r>
              <a:rPr lang="zh-CN" altLang="en-US" sz="2400" dirty="0" smtClean="0"/>
              <a:t>次从</a:t>
            </a:r>
            <a:r>
              <a:rPr lang="zh-CN" altLang="en-US" sz="2400" dirty="0"/>
              <a:t>旧约中引用</a:t>
            </a:r>
            <a:r>
              <a:rPr lang="zh-CN" altLang="en-US" sz="2400" dirty="0" smtClean="0"/>
              <a:t>。</a:t>
            </a:r>
            <a:endParaRPr lang="en-US" altLang="zh-CN" sz="2400" dirty="0" smtClean="0"/>
          </a:p>
          <a:p>
            <a:pPr marL="457200" indent="-457200">
              <a:spcAft>
                <a:spcPts val="600"/>
              </a:spcAft>
              <a:buFont typeface="Arial" panose="020B0604020202020204" pitchFamily="34" charset="0"/>
              <a:buChar char="•"/>
            </a:pPr>
            <a:r>
              <a:rPr lang="zh-CN" altLang="en-US" sz="2400" dirty="0"/>
              <a:t>耶</a:t>
            </a:r>
            <a:r>
              <a:rPr lang="zh-CN" altLang="en-US" sz="2400" dirty="0" smtClean="0"/>
              <a:t>稣谈论旧约中在自己身上应验的预</a:t>
            </a:r>
            <a:r>
              <a:rPr lang="zh-CN" altLang="en-US" sz="2400" dirty="0"/>
              <a:t>言</a:t>
            </a:r>
            <a:r>
              <a:rPr lang="zh-CN" altLang="en-US" sz="2400" dirty="0" smtClean="0"/>
              <a:t>。</a:t>
            </a:r>
            <a:endParaRPr lang="en-CA" altLang="zh-CN" sz="2400" dirty="0" smtClean="0"/>
          </a:p>
          <a:p>
            <a:pPr marL="457200" indent="-457200">
              <a:spcAft>
                <a:spcPts val="600"/>
              </a:spcAft>
              <a:buFont typeface="Arial" panose="020B0604020202020204" pitchFamily="34" charset="0"/>
              <a:buChar char="•"/>
            </a:pPr>
            <a:r>
              <a:rPr lang="en-US" sz="2400" i="1" dirty="0" smtClean="0"/>
              <a:t>路 </a:t>
            </a:r>
            <a:r>
              <a:rPr lang="en-US" altLang="zh-TW" sz="2400" i="1" dirty="0"/>
              <a:t>24:44 </a:t>
            </a:r>
            <a:r>
              <a:rPr lang="zh-TW" altLang="en-US" sz="2400" i="1" dirty="0"/>
              <a:t>耶 稣 对 他 们 说 ， 这 就 是 我 从 前 与 你 们 同 在 之 时 ， 所 告 诉 你 们 的 话 ， 说 ， </a:t>
            </a:r>
            <a:r>
              <a:rPr lang="zh-TW" altLang="en-US" sz="2400" i="1" dirty="0">
                <a:solidFill>
                  <a:srgbClr val="FF0000"/>
                </a:solidFill>
              </a:rPr>
              <a:t>摩 西 的 律 法 ， 先 知 的 书 ， 和 诗 篇 上 所 记 的 ， 凡 指 着 我 的 话 ， 都 必 须 应 验 。</a:t>
            </a:r>
            <a:endParaRPr lang="en-US" sz="2400" i="1" dirty="0">
              <a:solidFill>
                <a:srgbClr val="FF0000"/>
              </a:solidFill>
            </a:endParaRPr>
          </a:p>
          <a:p>
            <a:pPr marL="457200" indent="-457200">
              <a:spcAft>
                <a:spcPts val="600"/>
              </a:spcAft>
              <a:buFont typeface="Arial" panose="020B0604020202020204" pitchFamily="34" charset="0"/>
              <a:buChar char="•"/>
            </a:pPr>
            <a:endParaRPr lang="en-US" sz="2400" dirty="0"/>
          </a:p>
        </p:txBody>
      </p:sp>
    </p:spTree>
    <p:extLst>
      <p:ext uri="{BB962C8B-B14F-4D97-AF65-F5344CB8AC3E}">
        <p14:creationId xmlns:p14="http://schemas.microsoft.com/office/powerpoint/2010/main" val="9380962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61375" y="4956746"/>
            <a:ext cx="8229600" cy="830825"/>
          </a:xfrm>
        </p:spPr>
        <p:txBody>
          <a:bodyPr>
            <a:normAutofit/>
          </a:bodyPr>
          <a:lstStyle/>
          <a:p>
            <a:r>
              <a:rPr lang="en-US" dirty="0" smtClean="0"/>
              <a:t>We </a:t>
            </a:r>
            <a:r>
              <a:rPr lang="en-US" dirty="0"/>
              <a:t>become convinced the bible is God’s word as we read </a:t>
            </a:r>
            <a:r>
              <a:rPr lang="en-US" dirty="0" smtClean="0"/>
              <a:t>them</a:t>
            </a:r>
            <a:r>
              <a:rPr lang="en-US" dirty="0"/>
              <a:t> </a:t>
            </a:r>
            <a:r>
              <a:rPr lang="mr-IN" dirty="0" smtClean="0"/>
              <a:t>–</a:t>
            </a:r>
            <a:r>
              <a:rPr lang="en-US" dirty="0" smtClean="0"/>
              <a:t> “internal glory” of the Bible.</a:t>
            </a:r>
            <a:endParaRPr lang="en-CA" dirty="0"/>
          </a:p>
        </p:txBody>
      </p:sp>
      <p:sp>
        <p:nvSpPr>
          <p:cNvPr id="2" name="Rectangle 1"/>
          <p:cNvSpPr/>
          <p:nvPr/>
        </p:nvSpPr>
        <p:spPr>
          <a:xfrm>
            <a:off x="2286000" y="2828836"/>
            <a:ext cx="4572000" cy="369332"/>
          </a:xfrm>
          <a:prstGeom prst="rect">
            <a:avLst/>
          </a:prstGeom>
        </p:spPr>
        <p:txBody>
          <a:bodyPr>
            <a:spAutoFit/>
          </a:bodyPr>
          <a:lstStyle/>
          <a:p>
            <a:r>
              <a:rPr lang="zh-TW" altLang="en-US" dirty="0"/>
              <a:t>	</a:t>
            </a:r>
          </a:p>
        </p:txBody>
      </p:sp>
      <p:sp>
        <p:nvSpPr>
          <p:cNvPr id="6" name="Title 1"/>
          <p:cNvSpPr>
            <a:spLocks noGrp="1"/>
          </p:cNvSpPr>
          <p:nvPr>
            <p:ph type="title"/>
          </p:nvPr>
        </p:nvSpPr>
        <p:spPr>
          <a:xfrm>
            <a:off x="426128" y="408372"/>
            <a:ext cx="8260672" cy="1039427"/>
          </a:xfrm>
        </p:spPr>
        <p:txBody>
          <a:bodyPr>
            <a:noAutofit/>
          </a:bodyPr>
          <a:lstStyle/>
          <a:p>
            <a:pPr algn="l"/>
            <a:r>
              <a:rPr lang="zh-CN" altLang="en-US" sz="3000" dirty="0" smtClean="0">
                <a:latin typeface="+mn-ea"/>
                <a:ea typeface="+mn-ea"/>
              </a:rPr>
              <a:t>我们怎么知道圣经是神的话语？</a:t>
            </a:r>
            <a:r>
              <a:rPr lang="en-US" sz="2400" dirty="0" smtClean="0"/>
              <a:t/>
            </a:r>
            <a:br>
              <a:rPr lang="en-US" sz="2400" dirty="0" smtClean="0"/>
            </a:br>
            <a:r>
              <a:rPr lang="en-US" sz="2400" dirty="0" smtClean="0"/>
              <a:t>All </a:t>
            </a:r>
            <a:r>
              <a:rPr lang="en-US" sz="2400" dirty="0"/>
              <a:t>the words in the Bible are God’s </a:t>
            </a:r>
            <a:r>
              <a:rPr lang="en-US" sz="2400" dirty="0" smtClean="0"/>
              <a:t>word </a:t>
            </a:r>
            <a:r>
              <a:rPr lang="mr-IN" sz="2400" dirty="0" smtClean="0"/>
              <a:t>–</a:t>
            </a:r>
            <a:r>
              <a:rPr lang="en-US" sz="2400" dirty="0" smtClean="0"/>
              <a:t> how do we know the bible is god’s word?</a:t>
            </a:r>
            <a:endParaRPr lang="en-US" sz="2400" dirty="0"/>
          </a:p>
        </p:txBody>
      </p:sp>
      <p:sp>
        <p:nvSpPr>
          <p:cNvPr id="7" name="Rectangle 6"/>
          <p:cNvSpPr/>
          <p:nvPr/>
        </p:nvSpPr>
        <p:spPr>
          <a:xfrm>
            <a:off x="642393" y="1967061"/>
            <a:ext cx="7344137" cy="2462213"/>
          </a:xfrm>
          <a:prstGeom prst="rect">
            <a:avLst/>
          </a:prstGeom>
        </p:spPr>
        <p:txBody>
          <a:bodyPr wrap="square">
            <a:spAutoFit/>
          </a:bodyPr>
          <a:lstStyle/>
          <a:p>
            <a:pPr marL="342900" indent="-342900">
              <a:spcAft>
                <a:spcPts val="600"/>
              </a:spcAft>
              <a:buFont typeface="Arial" panose="020B0604020202020204" pitchFamily="34" charset="0"/>
              <a:buChar char="•"/>
            </a:pPr>
            <a:r>
              <a:rPr lang="zh-CN" altLang="en-US" sz="2400" dirty="0"/>
              <a:t>当我们读圣经时，我们会变得确信圣经是神的话语</a:t>
            </a:r>
            <a:r>
              <a:rPr lang="zh-CN" altLang="en-US" sz="2400" dirty="0" smtClean="0"/>
              <a:t>。</a:t>
            </a:r>
            <a:r>
              <a:rPr lang="en-US" altLang="zh-CN" sz="2400" dirty="0" smtClean="0"/>
              <a:t>—</a:t>
            </a:r>
            <a:r>
              <a:rPr lang="zh-CN" altLang="en-US" sz="2400" dirty="0" smtClean="0"/>
              <a:t>圣</a:t>
            </a:r>
            <a:r>
              <a:rPr lang="zh-CN" altLang="en-US" sz="2400" dirty="0"/>
              <a:t>经里 </a:t>
            </a:r>
            <a:r>
              <a:rPr lang="zh-CN" altLang="en-US" sz="2400" dirty="0" smtClean="0"/>
              <a:t>的</a:t>
            </a:r>
            <a:r>
              <a:rPr lang="en-US" sz="2400" dirty="0" smtClean="0"/>
              <a:t>“</a:t>
            </a:r>
            <a:r>
              <a:rPr lang="zh-CN" altLang="en-US" sz="2400" dirty="0"/>
              <a:t>内在荣耀</a:t>
            </a:r>
            <a:r>
              <a:rPr lang="en-US" sz="2400" dirty="0"/>
              <a:t>”</a:t>
            </a:r>
            <a:r>
              <a:rPr lang="zh-CN" altLang="en-US" sz="2400" dirty="0" smtClean="0"/>
              <a:t>。</a:t>
            </a:r>
            <a:endParaRPr lang="en-CA" altLang="zh-CN" sz="2400" dirty="0" smtClean="0"/>
          </a:p>
          <a:p>
            <a:pPr>
              <a:spcAft>
                <a:spcPts val="600"/>
              </a:spcAft>
            </a:pPr>
            <a:endParaRPr lang="en-CA" altLang="zh-CN" sz="2400" dirty="0" smtClean="0"/>
          </a:p>
          <a:p>
            <a:pPr marL="342900" indent="-342900">
              <a:spcAft>
                <a:spcPts val="600"/>
              </a:spcAft>
              <a:buFont typeface="Arial" panose="020B0604020202020204" pitchFamily="34" charset="0"/>
              <a:buChar char="•"/>
            </a:pPr>
            <a:r>
              <a:rPr lang="en-US" sz="2400" i="1" dirty="0" smtClean="0"/>
              <a:t>林前 </a:t>
            </a:r>
            <a:r>
              <a:rPr lang="en-US" altLang="zh-TW" sz="2400" i="1" dirty="0" smtClean="0"/>
              <a:t>2:14 “</a:t>
            </a:r>
            <a:r>
              <a:rPr lang="zh-TW" altLang="en-US" sz="2400" i="1" dirty="0" smtClean="0"/>
              <a:t>然 而 属 血 气 的 人 不 领 会 神 圣 灵 的 事 ， 反 倒 以 为 愚 拙 。 并 且 不 能 知 道 </a:t>
            </a:r>
            <a:r>
              <a:rPr lang="en-CA" altLang="zh-TW" sz="2400" i="1" dirty="0" smtClean="0"/>
              <a:t>,</a:t>
            </a:r>
            <a:r>
              <a:rPr lang="zh-TW" altLang="en-US" sz="2400" i="1" dirty="0" smtClean="0"/>
              <a:t> </a:t>
            </a:r>
            <a:r>
              <a:rPr lang="zh-TW" altLang="en-US" sz="2400" i="1" dirty="0" smtClean="0">
                <a:solidFill>
                  <a:srgbClr val="FF0000"/>
                </a:solidFill>
              </a:rPr>
              <a:t>因 为 这 些 事 惟 有 属 灵 的 人 才 能 看 透 </a:t>
            </a:r>
            <a:r>
              <a:rPr lang="en-CA" altLang="zh-TW" sz="2400" i="1" dirty="0" smtClean="0"/>
              <a:t>“</a:t>
            </a:r>
            <a:endParaRPr lang="en-US" sz="2400" i="1" dirty="0" smtClean="0"/>
          </a:p>
        </p:txBody>
      </p:sp>
    </p:spTree>
    <p:extLst>
      <p:ext uri="{BB962C8B-B14F-4D97-AF65-F5344CB8AC3E}">
        <p14:creationId xmlns:p14="http://schemas.microsoft.com/office/powerpoint/2010/main" val="38114257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noAutofit/>
          </a:bodyPr>
          <a:lstStyle/>
          <a:p>
            <a:pPr algn="l"/>
            <a:r>
              <a:rPr lang="en-US" altLang="zh-CN" sz="2400" dirty="0" smtClean="0">
                <a:latin typeface="+mn-ea"/>
                <a:ea typeface="+mn-ea"/>
              </a:rPr>
              <a:t>2. </a:t>
            </a:r>
            <a:r>
              <a:rPr lang="zh-CN" altLang="en-US" sz="2400" dirty="0" smtClean="0">
                <a:latin typeface="+mn-ea"/>
                <a:ea typeface="+mn-ea"/>
              </a:rPr>
              <a:t>违</a:t>
            </a:r>
            <a:r>
              <a:rPr lang="zh-CN" altLang="en-US" sz="2400" dirty="0">
                <a:latin typeface="+mn-ea"/>
                <a:ea typeface="+mn-ea"/>
              </a:rPr>
              <a:t>背和不相信圣</a:t>
            </a:r>
            <a:r>
              <a:rPr lang="zh-CN" altLang="en-US" sz="2400" dirty="0" smtClean="0">
                <a:latin typeface="+mn-ea"/>
                <a:ea typeface="+mn-ea"/>
              </a:rPr>
              <a:t>经</a:t>
            </a:r>
            <a:r>
              <a:rPr lang="en-US" altLang="zh-CN" sz="2400" dirty="0">
                <a:latin typeface="+mn-ea"/>
                <a:ea typeface="+mn-ea"/>
              </a:rPr>
              <a:t>=</a:t>
            </a:r>
            <a:r>
              <a:rPr lang="zh-CN" altLang="en-US" sz="2400" dirty="0" smtClean="0">
                <a:latin typeface="+mn-ea"/>
                <a:ea typeface="+mn-ea"/>
              </a:rPr>
              <a:t>不</a:t>
            </a:r>
            <a:r>
              <a:rPr lang="zh-CN" altLang="en-US" sz="2400" dirty="0">
                <a:latin typeface="+mn-ea"/>
                <a:ea typeface="+mn-ea"/>
              </a:rPr>
              <a:t>顺服和不相信上</a:t>
            </a:r>
            <a:r>
              <a:rPr lang="zh-CN" altLang="en-US" sz="2400" dirty="0" smtClean="0">
                <a:latin typeface="+mn-ea"/>
                <a:ea typeface="+mn-ea"/>
              </a:rPr>
              <a:t>帝</a:t>
            </a:r>
            <a:r>
              <a:rPr lang="en-US" sz="1800" dirty="0" smtClean="0"/>
              <a:t/>
            </a:r>
            <a:br>
              <a:rPr lang="en-US" sz="1800" dirty="0" smtClean="0"/>
            </a:br>
            <a:r>
              <a:rPr lang="en-US" sz="1800" dirty="0" smtClean="0"/>
              <a:t>2. to </a:t>
            </a:r>
            <a:r>
              <a:rPr lang="en-US" sz="1800" dirty="0"/>
              <a:t>disobey and disbelieve any of scriptures </a:t>
            </a:r>
            <a:r>
              <a:rPr lang="en-US" sz="1800" dirty="0" smtClean="0"/>
              <a:t>equals </a:t>
            </a:r>
            <a:r>
              <a:rPr lang="en-US" sz="1800" dirty="0"/>
              <a:t>to disobedience to </a:t>
            </a:r>
            <a:r>
              <a:rPr lang="en-US" sz="1800" dirty="0" smtClean="0"/>
              <a:t>and disbelieve God</a:t>
            </a:r>
            <a:r>
              <a:rPr lang="en-US" sz="1800" dirty="0"/>
              <a:t>.</a:t>
            </a:r>
            <a:endParaRPr lang="en-CA" sz="1800" dirty="0"/>
          </a:p>
        </p:txBody>
      </p:sp>
      <p:sp>
        <p:nvSpPr>
          <p:cNvPr id="2" name="Content Placeholder 1"/>
          <p:cNvSpPr>
            <a:spLocks noGrp="1"/>
          </p:cNvSpPr>
          <p:nvPr>
            <p:ph idx="1"/>
          </p:nvPr>
        </p:nvSpPr>
        <p:spPr>
          <a:xfrm>
            <a:off x="457200" y="4290257"/>
            <a:ext cx="8229600" cy="2148061"/>
          </a:xfrm>
        </p:spPr>
        <p:txBody>
          <a:bodyPr>
            <a:normAutofit/>
          </a:bodyPr>
          <a:lstStyle/>
          <a:p>
            <a:r>
              <a:rPr lang="en-US" dirty="0"/>
              <a:t>It is </a:t>
            </a:r>
            <a:r>
              <a:rPr lang="en-US" dirty="0" smtClean="0"/>
              <a:t>wrong to </a:t>
            </a:r>
            <a:r>
              <a:rPr lang="en-US" dirty="0"/>
              <a:t>think that you can disobey the bible and at the same time obey </a:t>
            </a:r>
            <a:r>
              <a:rPr lang="en-US" dirty="0" smtClean="0"/>
              <a:t>God</a:t>
            </a:r>
            <a:r>
              <a:rPr lang="en-CA" dirty="0" smtClean="0"/>
              <a:t>.</a:t>
            </a:r>
          </a:p>
          <a:p>
            <a:r>
              <a:rPr lang="en-US" dirty="0"/>
              <a:t>It is wrong </a:t>
            </a:r>
            <a:r>
              <a:rPr lang="en-US" dirty="0" smtClean="0"/>
              <a:t>to </a:t>
            </a:r>
            <a:r>
              <a:rPr lang="en-US" dirty="0"/>
              <a:t>think that you can please God when you live a life of disobedience to the </a:t>
            </a:r>
            <a:r>
              <a:rPr lang="en-US" dirty="0" smtClean="0"/>
              <a:t>Bible</a:t>
            </a:r>
            <a:r>
              <a:rPr lang="en-CA" dirty="0" smtClean="0"/>
              <a:t>.</a:t>
            </a:r>
            <a:endParaRPr lang="en-US" dirty="0"/>
          </a:p>
        </p:txBody>
      </p:sp>
      <p:sp>
        <p:nvSpPr>
          <p:cNvPr id="3" name="Rectangle 2"/>
          <p:cNvSpPr/>
          <p:nvPr/>
        </p:nvSpPr>
        <p:spPr>
          <a:xfrm>
            <a:off x="607668" y="1971517"/>
            <a:ext cx="7355712" cy="1646605"/>
          </a:xfrm>
          <a:prstGeom prst="rect">
            <a:avLst/>
          </a:prstGeom>
        </p:spPr>
        <p:txBody>
          <a:bodyPr wrap="square">
            <a:spAutoFit/>
          </a:bodyPr>
          <a:lstStyle/>
          <a:p>
            <a:pPr marL="285750" indent="-285750">
              <a:spcAft>
                <a:spcPts val="600"/>
              </a:spcAft>
              <a:buFont typeface="Arial" panose="020B0604020202020204" pitchFamily="34" charset="0"/>
              <a:buChar char="•"/>
            </a:pPr>
            <a:r>
              <a:rPr lang="zh-CN" altLang="en-US" sz="2400" dirty="0"/>
              <a:t>认为你可以违背圣经并同</a:t>
            </a:r>
            <a:r>
              <a:rPr lang="zh-CN" altLang="en-US" sz="2400" dirty="0" smtClean="0"/>
              <a:t>时又顺</a:t>
            </a:r>
            <a:r>
              <a:rPr lang="zh-CN" altLang="en-US" sz="2400" dirty="0"/>
              <a:t>从神，这种想</a:t>
            </a:r>
            <a:r>
              <a:rPr lang="zh-CN" altLang="en-US" sz="2400" dirty="0" smtClean="0"/>
              <a:t>法是错</a:t>
            </a:r>
            <a:r>
              <a:rPr lang="zh-CN" altLang="en-US" sz="2400" dirty="0"/>
              <a:t>误的</a:t>
            </a:r>
            <a:r>
              <a:rPr lang="zh-CN" altLang="en-US" sz="2400" dirty="0" smtClean="0"/>
              <a:t>。</a:t>
            </a:r>
            <a:endParaRPr lang="en-US" altLang="zh-CN" sz="2400" dirty="0" smtClean="0"/>
          </a:p>
          <a:p>
            <a:pPr marL="285750" indent="-285750">
              <a:spcAft>
                <a:spcPts val="600"/>
              </a:spcAft>
              <a:buFont typeface="Arial" panose="020B0604020202020204" pitchFamily="34" charset="0"/>
              <a:buChar char="•"/>
            </a:pPr>
            <a:r>
              <a:rPr lang="zh-CN" altLang="en-US" sz="2400" dirty="0"/>
              <a:t>如果你认为你可以在不顺服圣经的生活中取悦上帝，那</a:t>
            </a:r>
            <a:r>
              <a:rPr lang="zh-CN" altLang="en-US" sz="2400" dirty="0" smtClean="0"/>
              <a:t>就错</a:t>
            </a:r>
            <a:r>
              <a:rPr lang="zh-CN" altLang="en-US" sz="2400" dirty="0"/>
              <a:t>了。</a:t>
            </a:r>
            <a:endParaRPr lang="en-US" sz="2400" dirty="0"/>
          </a:p>
        </p:txBody>
      </p:sp>
    </p:spTree>
    <p:extLst>
      <p:ext uri="{BB962C8B-B14F-4D97-AF65-F5344CB8AC3E}">
        <p14:creationId xmlns:p14="http://schemas.microsoft.com/office/powerpoint/2010/main" val="7382450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noAutofit/>
          </a:bodyPr>
          <a:lstStyle/>
          <a:p>
            <a:pPr algn="l"/>
            <a:r>
              <a:rPr lang="en-US" sz="3000" dirty="0" smtClean="0">
                <a:latin typeface="+mn-ea"/>
                <a:ea typeface="+mn-ea"/>
              </a:rPr>
              <a:t>3. </a:t>
            </a:r>
            <a:r>
              <a:rPr lang="zh-CN" altLang="en-US" sz="3000" dirty="0" smtClean="0">
                <a:latin typeface="+mn-ea"/>
                <a:ea typeface="+mn-ea"/>
              </a:rPr>
              <a:t>圣经的真实性</a:t>
            </a:r>
            <a:r>
              <a:rPr lang="en-US" sz="2400" dirty="0" smtClean="0"/>
              <a:t/>
            </a:r>
            <a:br>
              <a:rPr lang="en-US" sz="2400" dirty="0" smtClean="0"/>
            </a:br>
            <a:r>
              <a:rPr lang="en-US" sz="2400" dirty="0" smtClean="0"/>
              <a:t>3. truthfulness </a:t>
            </a:r>
            <a:r>
              <a:rPr lang="en-US" sz="2400" dirty="0"/>
              <a:t>of the </a:t>
            </a:r>
            <a:r>
              <a:rPr lang="en-US" sz="2400" dirty="0" smtClean="0"/>
              <a:t>Bible</a:t>
            </a:r>
            <a:endParaRPr lang="en-CA" sz="2400" dirty="0"/>
          </a:p>
        </p:txBody>
      </p:sp>
      <p:sp>
        <p:nvSpPr>
          <p:cNvPr id="2" name="Content Placeholder 1"/>
          <p:cNvSpPr>
            <a:spLocks noGrp="1"/>
          </p:cNvSpPr>
          <p:nvPr>
            <p:ph idx="1"/>
          </p:nvPr>
        </p:nvSpPr>
        <p:spPr>
          <a:xfrm>
            <a:off x="576603" y="4119623"/>
            <a:ext cx="8229600" cy="2738377"/>
          </a:xfrm>
        </p:spPr>
        <p:txBody>
          <a:bodyPr>
            <a:normAutofit/>
          </a:bodyPr>
          <a:lstStyle/>
          <a:p>
            <a:r>
              <a:rPr lang="en-US" dirty="0" smtClean="0"/>
              <a:t>God cannot lie. </a:t>
            </a:r>
            <a:r>
              <a:rPr lang="en-US" dirty="0" err="1" smtClean="0"/>
              <a:t>Num</a:t>
            </a:r>
            <a:r>
              <a:rPr lang="en-US" dirty="0" smtClean="0"/>
              <a:t> 23:19</a:t>
            </a:r>
          </a:p>
          <a:p>
            <a:r>
              <a:rPr lang="en-US" dirty="0" smtClean="0"/>
              <a:t>The Bible is inerrant.</a:t>
            </a:r>
          </a:p>
          <a:p>
            <a:r>
              <a:rPr lang="en-US" dirty="0" smtClean="0"/>
              <a:t>Psa. 119:89,“Forever, O LORD, your word is firmly fixed in the heavens” </a:t>
            </a:r>
          </a:p>
          <a:p>
            <a:r>
              <a:rPr lang="en-US" dirty="0" smtClean="0"/>
              <a:t>Matt 24:35 “Heaven and earth will pass away, but my words will not pass away.” </a:t>
            </a:r>
            <a:endParaRPr lang="en-US" dirty="0"/>
          </a:p>
        </p:txBody>
      </p:sp>
      <p:sp>
        <p:nvSpPr>
          <p:cNvPr id="3" name="Rectangle 2"/>
          <p:cNvSpPr/>
          <p:nvPr/>
        </p:nvSpPr>
        <p:spPr>
          <a:xfrm>
            <a:off x="687137" y="2052142"/>
            <a:ext cx="8071440" cy="1800493"/>
          </a:xfrm>
          <a:prstGeom prst="rect">
            <a:avLst/>
          </a:prstGeom>
        </p:spPr>
        <p:txBody>
          <a:bodyPr wrap="none">
            <a:spAutoFit/>
          </a:bodyPr>
          <a:lstStyle/>
          <a:p>
            <a:pPr marL="285750" indent="-285750">
              <a:spcAft>
                <a:spcPts val="600"/>
              </a:spcAft>
              <a:buFont typeface="Arial" panose="020B0604020202020204" pitchFamily="34" charset="0"/>
              <a:buChar char="•"/>
            </a:pPr>
            <a:r>
              <a:rPr lang="zh-CN" altLang="en-US" sz="2400" dirty="0" smtClean="0"/>
              <a:t>神绝不</a:t>
            </a:r>
            <a:r>
              <a:rPr lang="zh-CN" altLang="en-US" sz="2400" dirty="0"/>
              <a:t>能说</a:t>
            </a:r>
            <a:r>
              <a:rPr lang="zh-CN" altLang="en-US" sz="2400" dirty="0" smtClean="0"/>
              <a:t>谎。民书记</a:t>
            </a:r>
            <a:r>
              <a:rPr lang="en-US" altLang="zh-CN" sz="2400" dirty="0" smtClean="0"/>
              <a:t>23:19</a:t>
            </a:r>
          </a:p>
          <a:p>
            <a:pPr marL="285750" indent="-285750">
              <a:spcAft>
                <a:spcPts val="600"/>
              </a:spcAft>
              <a:buFont typeface="Arial" panose="020B0604020202020204" pitchFamily="34" charset="0"/>
              <a:buChar char="•"/>
            </a:pPr>
            <a:r>
              <a:rPr lang="zh-CN" altLang="en-US" sz="2400" dirty="0"/>
              <a:t>圣</a:t>
            </a:r>
            <a:r>
              <a:rPr lang="zh-CN" altLang="en-US" sz="2400" dirty="0" smtClean="0"/>
              <a:t>经无谬误。</a:t>
            </a:r>
            <a:endParaRPr lang="en-US" altLang="zh-CN" sz="2400" dirty="0" smtClean="0"/>
          </a:p>
          <a:p>
            <a:pPr marL="285750" indent="-285750">
              <a:spcAft>
                <a:spcPts val="600"/>
              </a:spcAft>
              <a:buFont typeface="Arial" panose="020B0604020202020204" pitchFamily="34" charset="0"/>
              <a:buChar char="•"/>
            </a:pPr>
            <a:r>
              <a:rPr lang="zh-CN" altLang="en-US" sz="2400" dirty="0" smtClean="0"/>
              <a:t>诗篇</a:t>
            </a:r>
            <a:r>
              <a:rPr lang="en-US" altLang="zh-CN" sz="2400" dirty="0" smtClean="0"/>
              <a:t>119:89- </a:t>
            </a:r>
            <a:r>
              <a:rPr lang="zh-CN" altLang="en-US" sz="2400" dirty="0" smtClean="0"/>
              <a:t>耶</a:t>
            </a:r>
            <a:r>
              <a:rPr lang="zh-CN" altLang="en-US" sz="2400" dirty="0"/>
              <a:t>和华啊，你的话安定在天，直到永远</a:t>
            </a:r>
            <a:r>
              <a:rPr lang="zh-CN" altLang="en-US" sz="2400" dirty="0" smtClean="0"/>
              <a:t>。</a:t>
            </a:r>
            <a:endParaRPr lang="en-US" altLang="zh-CN" sz="2400" dirty="0" smtClean="0"/>
          </a:p>
          <a:p>
            <a:pPr marL="285750" indent="-285750">
              <a:spcAft>
                <a:spcPts val="600"/>
              </a:spcAft>
              <a:buFont typeface="Arial" panose="020B0604020202020204" pitchFamily="34" charset="0"/>
              <a:buChar char="•"/>
            </a:pPr>
            <a:r>
              <a:rPr lang="zh-CN" altLang="en-US" sz="2400" dirty="0"/>
              <a:t>马太福音</a:t>
            </a:r>
            <a:r>
              <a:rPr lang="en-US" sz="2400" dirty="0" smtClean="0"/>
              <a:t>24:35</a:t>
            </a:r>
            <a:r>
              <a:rPr lang="en-US" altLang="zh-CN" sz="2400" dirty="0" smtClean="0"/>
              <a:t>- </a:t>
            </a:r>
            <a:r>
              <a:rPr lang="zh-CN" altLang="en-US" sz="2400" dirty="0" smtClean="0"/>
              <a:t>天 </a:t>
            </a:r>
            <a:r>
              <a:rPr lang="zh-CN" altLang="en-US" sz="2400" dirty="0"/>
              <a:t>地 要 废 去 ， 我 的 话 却 不 能 废 去</a:t>
            </a:r>
            <a:endParaRPr lang="en-US" sz="2400" dirty="0"/>
          </a:p>
        </p:txBody>
      </p:sp>
    </p:spTree>
    <p:extLst>
      <p:ext uri="{BB962C8B-B14F-4D97-AF65-F5344CB8AC3E}">
        <p14:creationId xmlns:p14="http://schemas.microsoft.com/office/powerpoint/2010/main" val="33368285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291232"/>
            <a:ext cx="8229600" cy="3143483"/>
          </a:xfrm>
        </p:spPr>
        <p:txBody>
          <a:bodyPr>
            <a:normAutofit/>
          </a:bodyPr>
          <a:lstStyle/>
          <a:p>
            <a:r>
              <a:rPr lang="en-US" sz="2000" dirty="0" smtClean="0"/>
              <a:t>Bible </a:t>
            </a:r>
            <a:r>
              <a:rPr lang="en-US" sz="2000" dirty="0"/>
              <a:t>is without error or fault in all its </a:t>
            </a:r>
            <a:r>
              <a:rPr lang="en-US" sz="2000" dirty="0" smtClean="0"/>
              <a:t>teaching</a:t>
            </a:r>
          </a:p>
          <a:p>
            <a:r>
              <a:rPr lang="en-US" sz="2000" dirty="0" smtClean="0"/>
              <a:t>Scripture </a:t>
            </a:r>
            <a:r>
              <a:rPr lang="en-US" sz="2000" dirty="0"/>
              <a:t>in the </a:t>
            </a:r>
            <a:r>
              <a:rPr lang="en-US" sz="2000" u="sng" dirty="0"/>
              <a:t>original</a:t>
            </a:r>
            <a:r>
              <a:rPr lang="en-US" sz="2000" dirty="0"/>
              <a:t> </a:t>
            </a:r>
            <a:r>
              <a:rPr lang="en-US" sz="2000" u="sng" dirty="0"/>
              <a:t>manuscripts</a:t>
            </a:r>
            <a:r>
              <a:rPr lang="en-US" sz="2000" dirty="0"/>
              <a:t> does not affirm anything that is contrary to </a:t>
            </a:r>
            <a:r>
              <a:rPr lang="en-US" sz="2000" dirty="0" smtClean="0"/>
              <a:t>fact.</a:t>
            </a:r>
          </a:p>
          <a:p>
            <a:r>
              <a:rPr lang="en-US" sz="2000" dirty="0" smtClean="0"/>
              <a:t>The </a:t>
            </a:r>
            <a:r>
              <a:rPr lang="en-US" sz="2000" dirty="0"/>
              <a:t>Bible always tell the truth.  It always tells the truth concerning everything it talks </a:t>
            </a:r>
            <a:r>
              <a:rPr lang="en-US" sz="2000" dirty="0" smtClean="0"/>
              <a:t>about.</a:t>
            </a:r>
          </a:p>
          <a:p>
            <a:r>
              <a:rPr lang="en-US" sz="2000" dirty="0"/>
              <a:t>The bible is without error in </a:t>
            </a:r>
            <a:r>
              <a:rPr lang="en-US" sz="2000" dirty="0" smtClean="0"/>
              <a:t>the </a:t>
            </a:r>
            <a:r>
              <a:rPr lang="en-US" sz="2000" u="sng" dirty="0"/>
              <a:t>original language </a:t>
            </a:r>
            <a:r>
              <a:rPr lang="en-US" sz="2000" dirty="0"/>
              <a:t>and when it is understood in </a:t>
            </a:r>
            <a:r>
              <a:rPr lang="en-US" sz="2000" u="sng" dirty="0"/>
              <a:t>its proper context</a:t>
            </a:r>
            <a:r>
              <a:rPr lang="en-US" sz="2000" dirty="0"/>
              <a:t>. </a:t>
            </a:r>
            <a:endParaRPr lang="en-CA" sz="2000" dirty="0"/>
          </a:p>
          <a:p>
            <a:endParaRPr lang="en-US" sz="2000" dirty="0"/>
          </a:p>
        </p:txBody>
      </p:sp>
      <p:sp>
        <p:nvSpPr>
          <p:cNvPr id="4" name="Title 1"/>
          <p:cNvSpPr>
            <a:spLocks noGrp="1"/>
          </p:cNvSpPr>
          <p:nvPr>
            <p:ph type="title"/>
          </p:nvPr>
        </p:nvSpPr>
        <p:spPr/>
        <p:txBody>
          <a:bodyPr>
            <a:normAutofit/>
          </a:bodyPr>
          <a:lstStyle/>
          <a:p>
            <a:pPr algn="l"/>
            <a:r>
              <a:rPr lang="en-US" altLang="zh-CN" sz="3000" dirty="0" smtClean="0">
                <a:latin typeface="+mn-ea"/>
                <a:ea typeface="+mn-ea"/>
              </a:rPr>
              <a:t>3.1. </a:t>
            </a:r>
            <a:r>
              <a:rPr lang="zh-CN" altLang="en-US" sz="3000" dirty="0" smtClean="0">
                <a:latin typeface="+mn-ea"/>
                <a:ea typeface="+mn-ea"/>
              </a:rPr>
              <a:t>圣经无谬误</a:t>
            </a:r>
            <a:r>
              <a:rPr lang="en-US" sz="2400" dirty="0" smtClean="0"/>
              <a:t/>
            </a:r>
            <a:br>
              <a:rPr lang="en-US" sz="2400" dirty="0" smtClean="0"/>
            </a:br>
            <a:r>
              <a:rPr lang="en-US" sz="2400" dirty="0" smtClean="0"/>
              <a:t>3.1. The bible is inerrant</a:t>
            </a:r>
            <a:endParaRPr lang="en-US" sz="2400" dirty="0"/>
          </a:p>
        </p:txBody>
      </p:sp>
      <p:sp>
        <p:nvSpPr>
          <p:cNvPr id="2" name="Rectangle 1"/>
          <p:cNvSpPr/>
          <p:nvPr/>
        </p:nvSpPr>
        <p:spPr>
          <a:xfrm>
            <a:off x="629265" y="1809074"/>
            <a:ext cx="7357267" cy="3354765"/>
          </a:xfrm>
          <a:prstGeom prst="rect">
            <a:avLst/>
          </a:prstGeom>
        </p:spPr>
        <p:txBody>
          <a:bodyPr wrap="square">
            <a:spAutoFit/>
          </a:bodyPr>
          <a:lstStyle/>
          <a:p>
            <a:pPr marL="285750" indent="-285750">
              <a:spcAft>
                <a:spcPts val="600"/>
              </a:spcAft>
              <a:buFont typeface="Arial" panose="020B0604020202020204" pitchFamily="34" charset="0"/>
              <a:buChar char="•"/>
            </a:pPr>
            <a:r>
              <a:rPr lang="zh-CN" altLang="en-US" sz="2300" dirty="0"/>
              <a:t>圣经一切所讲的都没有错</a:t>
            </a:r>
            <a:r>
              <a:rPr lang="zh-CN" altLang="en-US" sz="2300" dirty="0" smtClean="0"/>
              <a:t>误。</a:t>
            </a:r>
            <a:endParaRPr lang="en-US" altLang="zh-CN" sz="2300" dirty="0" smtClean="0"/>
          </a:p>
          <a:p>
            <a:pPr marL="285750" indent="-285750">
              <a:spcAft>
                <a:spcPts val="600"/>
              </a:spcAft>
              <a:buFont typeface="Arial" panose="020B0604020202020204" pitchFamily="34" charset="0"/>
              <a:buChar char="•"/>
            </a:pPr>
            <a:r>
              <a:rPr lang="zh-CN" altLang="en-US" sz="2300" dirty="0"/>
              <a:t>原</a:t>
            </a:r>
            <a:r>
              <a:rPr lang="zh-CN" altLang="en-US" sz="2300" dirty="0" smtClean="0"/>
              <a:t>文</a:t>
            </a:r>
            <a:r>
              <a:rPr lang="zh-CN" altLang="en-US" sz="2300" dirty="0"/>
              <a:t>手稿</a:t>
            </a:r>
            <a:r>
              <a:rPr lang="zh-CN" altLang="en-US" sz="2300" dirty="0" smtClean="0"/>
              <a:t>中</a:t>
            </a:r>
            <a:r>
              <a:rPr lang="zh-CN" altLang="en-US" sz="2300" dirty="0"/>
              <a:t>的经</a:t>
            </a:r>
            <a:r>
              <a:rPr lang="zh-CN" altLang="en-US" sz="2300" dirty="0" smtClean="0"/>
              <a:t>文没有违反任何事实。</a:t>
            </a:r>
            <a:endParaRPr lang="en-US" altLang="zh-CN" sz="2300" dirty="0" smtClean="0"/>
          </a:p>
          <a:p>
            <a:pPr marL="285750" indent="-285750">
              <a:spcAft>
                <a:spcPts val="600"/>
              </a:spcAft>
              <a:buFont typeface="Arial" panose="020B0604020202020204" pitchFamily="34" charset="0"/>
              <a:buChar char="•"/>
            </a:pPr>
            <a:r>
              <a:rPr lang="zh-CN" altLang="en-US" sz="2300" dirty="0"/>
              <a:t>圣</a:t>
            </a:r>
            <a:r>
              <a:rPr lang="zh-CN" altLang="en-US" sz="2300" dirty="0" smtClean="0"/>
              <a:t>经所说</a:t>
            </a:r>
            <a:r>
              <a:rPr lang="zh-CN" altLang="en-US" sz="2300" dirty="0"/>
              <a:t>的都是真理。它谈及的一切事物都说的是真</a:t>
            </a:r>
            <a:r>
              <a:rPr lang="zh-CN" altLang="en-US" sz="2300" dirty="0" smtClean="0"/>
              <a:t>理。</a:t>
            </a:r>
            <a:endParaRPr lang="en-US" altLang="zh-CN" sz="2300" dirty="0" smtClean="0"/>
          </a:p>
          <a:p>
            <a:pPr marL="285750" indent="-285750">
              <a:spcAft>
                <a:spcPts val="600"/>
              </a:spcAft>
              <a:buFont typeface="Arial" panose="020B0604020202020204" pitchFamily="34" charset="0"/>
              <a:buChar char="•"/>
            </a:pPr>
            <a:r>
              <a:rPr lang="zh-CN" altLang="en-US" sz="2300" dirty="0" smtClean="0"/>
              <a:t>圣经</a:t>
            </a:r>
            <a:r>
              <a:rPr lang="zh-CN" altLang="en-US" sz="2300" dirty="0"/>
              <a:t>的</a:t>
            </a:r>
            <a:r>
              <a:rPr lang="zh-CN" altLang="en-US" sz="2300" dirty="0" smtClean="0"/>
              <a:t>原文中</a:t>
            </a:r>
            <a:r>
              <a:rPr lang="zh-CN" altLang="en-US" sz="2300" dirty="0"/>
              <a:t>没有错误</a:t>
            </a:r>
            <a:r>
              <a:rPr lang="zh-CN" altLang="en-US" sz="2300" dirty="0" smtClean="0"/>
              <a:t>，当我们充分理解它特定的语境时。</a:t>
            </a:r>
            <a:endParaRPr lang="en-US" altLang="zh-CN" sz="2300" dirty="0" smtClean="0"/>
          </a:p>
          <a:p>
            <a:pPr marL="285750" indent="-285750">
              <a:buFont typeface="Arial" panose="020B0604020202020204" pitchFamily="34" charset="0"/>
              <a:buChar char="•"/>
            </a:pPr>
            <a:endParaRPr lang="en-US" altLang="zh-CN" sz="2300" dirty="0" smtClean="0"/>
          </a:p>
          <a:p>
            <a:pPr marL="285750" indent="-285750">
              <a:buFont typeface="Arial" panose="020B0604020202020204" pitchFamily="34" charset="0"/>
              <a:buChar char="•"/>
            </a:pPr>
            <a:endParaRPr lang="en-US" sz="2300" dirty="0"/>
          </a:p>
        </p:txBody>
      </p:sp>
    </p:spTree>
    <p:extLst>
      <p:ext uri="{BB962C8B-B14F-4D97-AF65-F5344CB8AC3E}">
        <p14:creationId xmlns:p14="http://schemas.microsoft.com/office/powerpoint/2010/main" val="34807946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26128" y="3812899"/>
            <a:ext cx="7447872" cy="2237382"/>
          </a:xfrm>
        </p:spPr>
        <p:txBody>
          <a:bodyPr>
            <a:normAutofit/>
          </a:bodyPr>
          <a:lstStyle/>
          <a:p>
            <a:r>
              <a:rPr lang="en-US" dirty="0" smtClean="0"/>
              <a:t>Why </a:t>
            </a:r>
            <a:r>
              <a:rPr lang="en-US" dirty="0"/>
              <a:t>is </a:t>
            </a:r>
            <a:r>
              <a:rPr lang="en-US" dirty="0" smtClean="0"/>
              <a:t>“Bible inerrancy” </a:t>
            </a:r>
            <a:r>
              <a:rPr lang="en-US" dirty="0"/>
              <a:t>important? </a:t>
            </a:r>
            <a:endParaRPr lang="en-US" dirty="0" smtClean="0"/>
          </a:p>
          <a:p>
            <a:r>
              <a:rPr lang="en-US" dirty="0"/>
              <a:t>I</a:t>
            </a:r>
            <a:r>
              <a:rPr lang="en-US" dirty="0" smtClean="0"/>
              <a:t>t </a:t>
            </a:r>
            <a:r>
              <a:rPr lang="en-US" dirty="0"/>
              <a:t>is important for your faith and for your joy, peace and </a:t>
            </a:r>
            <a:r>
              <a:rPr lang="en-US" dirty="0" smtClean="0"/>
              <a:t>comfort</a:t>
            </a:r>
            <a:r>
              <a:rPr lang="en-CA" dirty="0" smtClean="0"/>
              <a:t>.</a:t>
            </a:r>
          </a:p>
          <a:p>
            <a:r>
              <a:rPr lang="en-US" dirty="0"/>
              <a:t>To deny the inerrancy of the Bible is in fact a “spiritual suicide”</a:t>
            </a:r>
            <a:r>
              <a:rPr lang="en-CA" dirty="0"/>
              <a:t> </a:t>
            </a:r>
            <a:endParaRPr lang="en-US" dirty="0"/>
          </a:p>
          <a:p>
            <a:endParaRPr lang="en-US" dirty="0"/>
          </a:p>
        </p:txBody>
      </p:sp>
      <p:sp>
        <p:nvSpPr>
          <p:cNvPr id="5" name="Title 1"/>
          <p:cNvSpPr>
            <a:spLocks noGrp="1"/>
          </p:cNvSpPr>
          <p:nvPr>
            <p:ph type="title"/>
          </p:nvPr>
        </p:nvSpPr>
        <p:spPr>
          <a:xfrm>
            <a:off x="426128" y="408372"/>
            <a:ext cx="8260672" cy="1039427"/>
          </a:xfrm>
        </p:spPr>
        <p:txBody>
          <a:bodyPr>
            <a:normAutofit/>
          </a:bodyPr>
          <a:lstStyle/>
          <a:p>
            <a:pPr algn="l"/>
            <a:r>
              <a:rPr lang="en-US" altLang="zh-CN" sz="3000" dirty="0" smtClean="0">
                <a:latin typeface="+mn-ea"/>
                <a:ea typeface="+mn-ea"/>
              </a:rPr>
              <a:t>3.1. </a:t>
            </a:r>
            <a:r>
              <a:rPr lang="zh-CN" altLang="en-US" sz="3000" dirty="0" smtClean="0">
                <a:latin typeface="+mn-ea"/>
                <a:ea typeface="+mn-ea"/>
              </a:rPr>
              <a:t>圣经无谬误</a:t>
            </a:r>
            <a:r>
              <a:rPr lang="en-US" sz="2400" dirty="0" smtClean="0"/>
              <a:t/>
            </a:r>
            <a:br>
              <a:rPr lang="en-US" sz="2400" dirty="0" smtClean="0"/>
            </a:br>
            <a:r>
              <a:rPr lang="en-US" sz="2400" dirty="0" smtClean="0"/>
              <a:t>3.1. The bible is inerrant</a:t>
            </a:r>
            <a:endParaRPr lang="en-US" sz="2400" dirty="0"/>
          </a:p>
        </p:txBody>
      </p:sp>
      <p:sp>
        <p:nvSpPr>
          <p:cNvPr id="6" name="Rectangle 5"/>
          <p:cNvSpPr/>
          <p:nvPr/>
        </p:nvSpPr>
        <p:spPr>
          <a:xfrm>
            <a:off x="605454" y="1866947"/>
            <a:ext cx="6455613" cy="1354217"/>
          </a:xfrm>
          <a:prstGeom prst="rect">
            <a:avLst/>
          </a:prstGeom>
        </p:spPr>
        <p:txBody>
          <a:bodyPr wrap="none">
            <a:spAutoFit/>
          </a:bodyPr>
          <a:lstStyle/>
          <a:p>
            <a:pPr marL="285750" indent="-285750">
              <a:spcAft>
                <a:spcPts val="600"/>
              </a:spcAft>
              <a:buFont typeface="Arial" panose="020B0604020202020204" pitchFamily="34" charset="0"/>
              <a:buChar char="•"/>
            </a:pPr>
            <a:r>
              <a:rPr lang="zh-CN" altLang="en-US" sz="2400" dirty="0"/>
              <a:t>为什</a:t>
            </a:r>
            <a:r>
              <a:rPr lang="zh-CN" altLang="en-US" sz="2400" dirty="0" smtClean="0"/>
              <a:t>么圣经无</a:t>
            </a:r>
            <a:r>
              <a:rPr lang="zh-CN" altLang="en-US" sz="2400" dirty="0"/>
              <a:t>谬</a:t>
            </a:r>
            <a:r>
              <a:rPr lang="zh-CN" altLang="en-US" sz="2400" dirty="0" smtClean="0"/>
              <a:t>误</a:t>
            </a:r>
            <a:r>
              <a:rPr lang="zh-CN" altLang="en-US" sz="2400" dirty="0"/>
              <a:t>如此</a:t>
            </a:r>
            <a:r>
              <a:rPr lang="zh-CN" altLang="en-US" sz="2400" dirty="0" smtClean="0"/>
              <a:t>重要？</a:t>
            </a:r>
            <a:endParaRPr lang="en-US" altLang="zh-CN" sz="2400" dirty="0" smtClean="0"/>
          </a:p>
          <a:p>
            <a:pPr marL="285750" indent="-285750">
              <a:spcAft>
                <a:spcPts val="600"/>
              </a:spcAft>
              <a:buFont typeface="Arial" panose="020B0604020202020204" pitchFamily="34" charset="0"/>
              <a:buChar char="•"/>
            </a:pPr>
            <a:r>
              <a:rPr lang="zh-CN" altLang="en-US" sz="2400" dirty="0"/>
              <a:t>对你的信仰和喜乐，平安和安慰来说很重要</a:t>
            </a:r>
            <a:r>
              <a:rPr lang="zh-CN" altLang="en-US" sz="2400" dirty="0" smtClean="0"/>
              <a:t>。</a:t>
            </a:r>
            <a:endParaRPr lang="en-US" altLang="zh-CN" sz="2400" dirty="0" smtClean="0"/>
          </a:p>
          <a:p>
            <a:pPr marL="285750" indent="-285750">
              <a:spcAft>
                <a:spcPts val="600"/>
              </a:spcAft>
              <a:buFont typeface="Arial" panose="020B0604020202020204" pitchFamily="34" charset="0"/>
              <a:buChar char="•"/>
            </a:pPr>
            <a:r>
              <a:rPr lang="zh-CN" altLang="en-US" sz="2400" dirty="0"/>
              <a:t>否认圣经的无</a:t>
            </a:r>
            <a:r>
              <a:rPr lang="zh-CN" altLang="en-US" sz="2400" dirty="0" smtClean="0"/>
              <a:t>误其实是</a:t>
            </a:r>
            <a:r>
              <a:rPr lang="en-US" sz="2400" dirty="0" smtClean="0"/>
              <a:t>“</a:t>
            </a:r>
            <a:r>
              <a:rPr lang="zh-CN" altLang="en-US" sz="2400" dirty="0"/>
              <a:t>属灵</a:t>
            </a:r>
            <a:r>
              <a:rPr lang="zh-CN" altLang="en-US" sz="2400" dirty="0" smtClean="0"/>
              <a:t>的</a:t>
            </a:r>
            <a:r>
              <a:rPr lang="zh-CN" altLang="en-US" sz="2400" dirty="0"/>
              <a:t>自杀</a:t>
            </a:r>
            <a:r>
              <a:rPr lang="en-US" sz="2400" dirty="0"/>
              <a:t>”</a:t>
            </a:r>
            <a:r>
              <a:rPr lang="zh-CN" altLang="en-US" sz="2400" dirty="0"/>
              <a:t>。</a:t>
            </a:r>
            <a:endParaRPr lang="en-US" sz="2400" dirty="0"/>
          </a:p>
        </p:txBody>
      </p:sp>
    </p:spTree>
    <p:extLst>
      <p:ext uri="{BB962C8B-B14F-4D97-AF65-F5344CB8AC3E}">
        <p14:creationId xmlns:p14="http://schemas.microsoft.com/office/powerpoint/2010/main" val="22901129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08000" y="4744405"/>
            <a:ext cx="7762240" cy="1895881"/>
          </a:xfrm>
        </p:spPr>
        <p:txBody>
          <a:bodyPr>
            <a:normAutofit/>
          </a:bodyPr>
          <a:lstStyle/>
          <a:p>
            <a:r>
              <a:rPr lang="en-US" sz="2000" dirty="0"/>
              <a:t>It means the “Bible is written in such a way that all things necessary for our salvation and for our Christian life and growth are very clearly displayed in the Bible”.  </a:t>
            </a:r>
            <a:endParaRPr lang="en-US" sz="2000" dirty="0" smtClean="0"/>
          </a:p>
          <a:p>
            <a:r>
              <a:rPr lang="en-US" sz="2000" dirty="0" smtClean="0"/>
              <a:t>So </a:t>
            </a:r>
            <a:r>
              <a:rPr lang="en-US" sz="2000" dirty="0"/>
              <a:t>B</a:t>
            </a:r>
            <a:r>
              <a:rPr lang="en-US" sz="2000" dirty="0" smtClean="0"/>
              <a:t>ible</a:t>
            </a:r>
            <a:r>
              <a:rPr lang="en-US" sz="2000" dirty="0"/>
              <a:t>’ s teaching can be understood by anyone who is willing to read it and willing to follow it. </a:t>
            </a:r>
            <a:endParaRPr lang="en-US" sz="2000" dirty="0" smtClean="0"/>
          </a:p>
          <a:p>
            <a:pPr marL="114300" indent="0">
              <a:buNone/>
            </a:pPr>
            <a:endParaRPr lang="en-US" sz="2000" dirty="0" smtClean="0"/>
          </a:p>
        </p:txBody>
      </p:sp>
      <p:sp>
        <p:nvSpPr>
          <p:cNvPr id="4" name="Title 1"/>
          <p:cNvSpPr>
            <a:spLocks noGrp="1"/>
          </p:cNvSpPr>
          <p:nvPr>
            <p:ph type="title"/>
          </p:nvPr>
        </p:nvSpPr>
        <p:spPr/>
        <p:txBody>
          <a:bodyPr>
            <a:normAutofit/>
          </a:bodyPr>
          <a:lstStyle/>
          <a:p>
            <a:pPr algn="l"/>
            <a:r>
              <a:rPr lang="en-US" sz="3000" dirty="0">
                <a:latin typeface="+mn-ea"/>
                <a:ea typeface="+mn-ea"/>
              </a:rPr>
              <a:t>4</a:t>
            </a:r>
            <a:r>
              <a:rPr lang="en-US" sz="3000" dirty="0" smtClean="0">
                <a:latin typeface="+mn-ea"/>
                <a:ea typeface="+mn-ea"/>
              </a:rPr>
              <a:t>. </a:t>
            </a:r>
            <a:r>
              <a:rPr lang="zh-CN" altLang="en-US" sz="3000" dirty="0" smtClean="0">
                <a:latin typeface="+mn-ea"/>
                <a:ea typeface="+mn-ea"/>
              </a:rPr>
              <a:t>圣</a:t>
            </a:r>
            <a:r>
              <a:rPr lang="zh-CN" altLang="en-US" sz="3000" dirty="0">
                <a:latin typeface="+mn-ea"/>
                <a:ea typeface="+mn-ea"/>
              </a:rPr>
              <a:t>经的清晰</a:t>
            </a:r>
            <a:r>
              <a:rPr lang="zh-CN" altLang="en-US" sz="3000" dirty="0" smtClean="0">
                <a:latin typeface="+mn-ea"/>
                <a:ea typeface="+mn-ea"/>
              </a:rPr>
              <a:t>性</a:t>
            </a:r>
            <a:r>
              <a:rPr lang="en-US" sz="2400" dirty="0" smtClean="0"/>
              <a:t/>
            </a:r>
            <a:br>
              <a:rPr lang="en-US" sz="2400" dirty="0" smtClean="0"/>
            </a:br>
            <a:r>
              <a:rPr lang="en-US" sz="2400" dirty="0" smtClean="0"/>
              <a:t>4. The </a:t>
            </a:r>
            <a:r>
              <a:rPr lang="en-US" sz="2400" dirty="0"/>
              <a:t>clarity of the Bible: </a:t>
            </a:r>
          </a:p>
        </p:txBody>
      </p:sp>
      <p:sp>
        <p:nvSpPr>
          <p:cNvPr id="2" name="Rectangle 1"/>
          <p:cNvSpPr/>
          <p:nvPr/>
        </p:nvSpPr>
        <p:spPr>
          <a:xfrm>
            <a:off x="2409908" y="4925834"/>
            <a:ext cx="4572000" cy="369332"/>
          </a:xfrm>
          <a:prstGeom prst="rect">
            <a:avLst/>
          </a:prstGeom>
        </p:spPr>
        <p:txBody>
          <a:bodyPr>
            <a:spAutoFit/>
          </a:bodyPr>
          <a:lstStyle/>
          <a:p>
            <a:r>
              <a:rPr lang="zh-TW" altLang="en-US" dirty="0"/>
              <a:t>	</a:t>
            </a:r>
          </a:p>
        </p:txBody>
      </p:sp>
      <p:sp>
        <p:nvSpPr>
          <p:cNvPr id="6" name="Rectangle 5"/>
          <p:cNvSpPr/>
          <p:nvPr/>
        </p:nvSpPr>
        <p:spPr>
          <a:xfrm>
            <a:off x="2409908" y="5479832"/>
            <a:ext cx="4572000" cy="369332"/>
          </a:xfrm>
          <a:prstGeom prst="rect">
            <a:avLst/>
          </a:prstGeom>
        </p:spPr>
        <p:txBody>
          <a:bodyPr>
            <a:spAutoFit/>
          </a:bodyPr>
          <a:lstStyle/>
          <a:p>
            <a:r>
              <a:rPr lang="zh-TW" altLang="en-US" dirty="0"/>
              <a:t>	</a:t>
            </a:r>
          </a:p>
        </p:txBody>
      </p:sp>
      <p:sp>
        <p:nvSpPr>
          <p:cNvPr id="5" name="Rectangle 4"/>
          <p:cNvSpPr/>
          <p:nvPr/>
        </p:nvSpPr>
        <p:spPr>
          <a:xfrm>
            <a:off x="508000" y="1815515"/>
            <a:ext cx="8178800" cy="2985433"/>
          </a:xfrm>
          <a:prstGeom prst="rect">
            <a:avLst/>
          </a:prstGeom>
        </p:spPr>
        <p:txBody>
          <a:bodyPr wrap="square">
            <a:spAutoFit/>
          </a:bodyPr>
          <a:lstStyle/>
          <a:p>
            <a:pPr marL="285750" indent="-285750">
              <a:spcAft>
                <a:spcPts val="600"/>
              </a:spcAft>
              <a:buFont typeface="Arial" panose="020B0604020202020204" pitchFamily="34" charset="0"/>
              <a:buChar char="•"/>
            </a:pPr>
            <a:r>
              <a:rPr lang="zh-CN" altLang="en-US" sz="2200" dirty="0"/>
              <a:t>圣经所记载的</a:t>
            </a:r>
            <a:r>
              <a:rPr lang="zh-CN" altLang="en-US" sz="2200" dirty="0" smtClean="0"/>
              <a:t>，清晰地包</a:t>
            </a:r>
            <a:r>
              <a:rPr lang="zh-CN" altLang="en-US" sz="2200" dirty="0"/>
              <a:t>含了关于我们基督</a:t>
            </a:r>
            <a:r>
              <a:rPr lang="zh-CN" altLang="en-US" sz="2200" dirty="0" smtClean="0"/>
              <a:t>徒关于得</a:t>
            </a:r>
            <a:r>
              <a:rPr lang="zh-CN" altLang="en-US" sz="2200" dirty="0"/>
              <a:t>救，基督徒的生活和成长的一切信息</a:t>
            </a:r>
            <a:r>
              <a:rPr lang="en-US" sz="2200" dirty="0"/>
              <a:t>”</a:t>
            </a:r>
            <a:r>
              <a:rPr lang="zh-CN" altLang="en-US" sz="2200" dirty="0" smtClean="0"/>
              <a:t>。</a:t>
            </a:r>
            <a:endParaRPr lang="en-US" altLang="zh-CN" sz="2200" dirty="0" smtClean="0"/>
          </a:p>
          <a:p>
            <a:pPr marL="285750" indent="-285750">
              <a:spcAft>
                <a:spcPts val="600"/>
              </a:spcAft>
              <a:buFont typeface="Arial" panose="020B0604020202020204" pitchFamily="34" charset="0"/>
              <a:buChar char="•"/>
            </a:pPr>
            <a:r>
              <a:rPr lang="zh-CN" altLang="en-US" sz="2200" dirty="0" smtClean="0"/>
              <a:t>任何愿意阅读并愿意遵循圣经的人</a:t>
            </a:r>
            <a:r>
              <a:rPr lang="zh-CN" altLang="en-US" sz="2200" u="sng" dirty="0" smtClean="0"/>
              <a:t>都能理解</a:t>
            </a:r>
            <a:r>
              <a:rPr lang="zh-CN" altLang="en-US" sz="2200" dirty="0" smtClean="0"/>
              <a:t>其中的教导</a:t>
            </a:r>
            <a:r>
              <a:rPr lang="zh-CN" altLang="en-US" sz="2000" dirty="0" smtClean="0"/>
              <a:t>。</a:t>
            </a:r>
            <a:endParaRPr lang="en-CA" altLang="zh-CN" sz="2000" dirty="0" smtClean="0"/>
          </a:p>
          <a:p>
            <a:pPr marL="114300" indent="0">
              <a:buNone/>
            </a:pPr>
            <a:endParaRPr lang="en-CA" altLang="ja-JP" sz="2000" i="1" dirty="0" smtClean="0"/>
          </a:p>
          <a:p>
            <a:pPr marL="114300" indent="0">
              <a:buNone/>
            </a:pPr>
            <a:r>
              <a:rPr lang="ja-JP" altLang="en-US" i="1" dirty="0" smtClean="0"/>
              <a:t>彼</a:t>
            </a:r>
            <a:r>
              <a:rPr lang="ja-JP" altLang="en-US" i="1" dirty="0"/>
              <a:t>前</a:t>
            </a:r>
            <a:r>
              <a:rPr lang="en-US" altLang="ja-JP" i="1" dirty="0"/>
              <a:t> </a:t>
            </a:r>
            <a:r>
              <a:rPr lang="en-US" altLang="zh-TW" i="1" dirty="0"/>
              <a:t>1:3 </a:t>
            </a:r>
            <a:r>
              <a:rPr lang="zh-TW" altLang="en-US" i="1" dirty="0"/>
              <a:t>神 的 神 能 已 将 一 切 关 乎 生 命 和 虔 敬 的 事 赐 给 我 们 ， 皆 因 我 们 认 识 那 用 自 己 荣 耀 和 美 德 召 我 们 的 主 </a:t>
            </a:r>
            <a:endParaRPr lang="en-US" altLang="zh-TW" i="1" dirty="0"/>
          </a:p>
          <a:p>
            <a:pPr marL="114300" indent="0">
              <a:buNone/>
            </a:pPr>
            <a:endParaRPr lang="en-CA" altLang="zh-TW" i="1" dirty="0"/>
          </a:p>
          <a:p>
            <a:pPr marL="114300" indent="0">
              <a:buNone/>
            </a:pPr>
            <a:r>
              <a:rPr lang="zh-TW" altLang="en-US" i="1" dirty="0"/>
              <a:t>诗</a:t>
            </a:r>
            <a:r>
              <a:rPr lang="en-US" altLang="zh-TW" i="1" dirty="0"/>
              <a:t> 119:105 </a:t>
            </a:r>
            <a:r>
              <a:rPr lang="zh-TW" altLang="en-US" i="1" dirty="0"/>
              <a:t>你 的 话 是 我 脚 前 的 灯 ， 是 我 路 上 的 光 </a:t>
            </a:r>
            <a:r>
              <a:rPr lang="zh-TW" altLang="en-US" dirty="0"/>
              <a:t>。</a:t>
            </a:r>
            <a:endParaRPr lang="en-CA" altLang="zh-TW" dirty="0"/>
          </a:p>
          <a:p>
            <a:pPr marL="285750" indent="-285750">
              <a:spcAft>
                <a:spcPts val="600"/>
              </a:spcAft>
              <a:buFont typeface="Arial" panose="020B0604020202020204" pitchFamily="34" charset="0"/>
              <a:buChar char="•"/>
            </a:pPr>
            <a:endParaRPr lang="en-US" sz="2000" dirty="0"/>
          </a:p>
        </p:txBody>
      </p:sp>
    </p:spTree>
    <p:extLst>
      <p:ext uri="{BB962C8B-B14F-4D97-AF65-F5344CB8AC3E}">
        <p14:creationId xmlns:p14="http://schemas.microsoft.com/office/powerpoint/2010/main" val="4285730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810000"/>
            <a:ext cx="8229600" cy="2316163"/>
          </a:xfrm>
        </p:spPr>
        <p:txBody>
          <a:bodyPr>
            <a:noAutofit/>
          </a:bodyPr>
          <a:lstStyle/>
          <a:p>
            <a:r>
              <a:rPr lang="en-US" sz="2200" dirty="0"/>
              <a:t>We interpret the more obscured verses in the light of the more obvious verses.  </a:t>
            </a:r>
            <a:endParaRPr lang="en-US" sz="2200" dirty="0" smtClean="0"/>
          </a:p>
          <a:p>
            <a:r>
              <a:rPr lang="en-US" sz="2200" dirty="0" smtClean="0"/>
              <a:t>We </a:t>
            </a:r>
            <a:r>
              <a:rPr lang="en-US" sz="2200" dirty="0"/>
              <a:t>solve the more difficult verses based on the more clear verses.  </a:t>
            </a:r>
            <a:endParaRPr lang="en-US" sz="2200" dirty="0" smtClean="0"/>
          </a:p>
          <a:p>
            <a:r>
              <a:rPr lang="en-US" sz="2200" dirty="0" smtClean="0"/>
              <a:t>We </a:t>
            </a:r>
            <a:r>
              <a:rPr lang="en-US" sz="2200" dirty="0"/>
              <a:t>cannot create a teaching based on one verse in the Bible. </a:t>
            </a:r>
            <a:endParaRPr lang="en-US" sz="2200" dirty="0" smtClean="0"/>
          </a:p>
          <a:p>
            <a:r>
              <a:rPr lang="en-US" sz="2200" dirty="0"/>
              <a:t>Any teaching must be based on the view of the </a:t>
            </a:r>
            <a:r>
              <a:rPr lang="en-US" sz="2200" u="sng" dirty="0"/>
              <a:t>entire</a:t>
            </a:r>
            <a:r>
              <a:rPr lang="en-US" sz="2200" dirty="0"/>
              <a:t> Bible</a:t>
            </a:r>
            <a:r>
              <a:rPr lang="en-US" sz="2200" dirty="0" smtClean="0"/>
              <a:t>.</a:t>
            </a:r>
            <a:endParaRPr lang="en-CA" sz="2200" dirty="0"/>
          </a:p>
        </p:txBody>
      </p:sp>
      <p:sp>
        <p:nvSpPr>
          <p:cNvPr id="5" name="Title 1"/>
          <p:cNvSpPr>
            <a:spLocks noGrp="1"/>
          </p:cNvSpPr>
          <p:nvPr>
            <p:ph type="title"/>
          </p:nvPr>
        </p:nvSpPr>
        <p:spPr>
          <a:xfrm>
            <a:off x="426128" y="408372"/>
            <a:ext cx="8260672" cy="1039427"/>
          </a:xfrm>
        </p:spPr>
        <p:txBody>
          <a:bodyPr>
            <a:normAutofit/>
          </a:bodyPr>
          <a:lstStyle/>
          <a:p>
            <a:pPr algn="l"/>
            <a:r>
              <a:rPr lang="en-US" sz="3000" dirty="0">
                <a:latin typeface="+mn-ea"/>
                <a:ea typeface="+mn-ea"/>
              </a:rPr>
              <a:t>4</a:t>
            </a:r>
            <a:r>
              <a:rPr lang="en-US" sz="3000" dirty="0" smtClean="0">
                <a:latin typeface="+mn-ea"/>
                <a:ea typeface="+mn-ea"/>
              </a:rPr>
              <a:t>. </a:t>
            </a:r>
            <a:r>
              <a:rPr lang="zh-CN" altLang="en-US" sz="3000" dirty="0" smtClean="0">
                <a:latin typeface="+mn-ea"/>
                <a:ea typeface="+mn-ea"/>
              </a:rPr>
              <a:t>圣</a:t>
            </a:r>
            <a:r>
              <a:rPr lang="zh-CN" altLang="en-US" sz="3000" dirty="0">
                <a:latin typeface="+mn-ea"/>
                <a:ea typeface="+mn-ea"/>
              </a:rPr>
              <a:t>经的清晰</a:t>
            </a:r>
            <a:r>
              <a:rPr lang="zh-CN" altLang="en-US" sz="3000" dirty="0" smtClean="0">
                <a:latin typeface="+mn-ea"/>
                <a:ea typeface="+mn-ea"/>
              </a:rPr>
              <a:t>性</a:t>
            </a:r>
            <a:r>
              <a:rPr lang="en-US" sz="2400" dirty="0" smtClean="0"/>
              <a:t/>
            </a:r>
            <a:br>
              <a:rPr lang="en-US" sz="2400" dirty="0" smtClean="0"/>
            </a:br>
            <a:r>
              <a:rPr lang="en-US" sz="2400" dirty="0" smtClean="0"/>
              <a:t>4. The </a:t>
            </a:r>
            <a:r>
              <a:rPr lang="en-US" sz="2400" dirty="0"/>
              <a:t>clarity of the Bible: </a:t>
            </a:r>
          </a:p>
        </p:txBody>
      </p:sp>
      <p:sp>
        <p:nvSpPr>
          <p:cNvPr id="6" name="Rectangle 5"/>
          <p:cNvSpPr/>
          <p:nvPr/>
        </p:nvSpPr>
        <p:spPr>
          <a:xfrm>
            <a:off x="599439" y="1632635"/>
            <a:ext cx="7927703" cy="1800493"/>
          </a:xfrm>
          <a:prstGeom prst="rect">
            <a:avLst/>
          </a:prstGeom>
        </p:spPr>
        <p:txBody>
          <a:bodyPr wrap="square">
            <a:spAutoFit/>
          </a:bodyPr>
          <a:lstStyle/>
          <a:p>
            <a:pPr marL="285750" indent="-285750">
              <a:spcAft>
                <a:spcPts val="600"/>
              </a:spcAft>
              <a:buFont typeface="Arial" panose="020B0604020202020204" pitchFamily="34" charset="0"/>
              <a:buChar char="•"/>
            </a:pPr>
            <a:r>
              <a:rPr lang="zh-CN" altLang="en-US" sz="2400" dirty="0"/>
              <a:t>我</a:t>
            </a:r>
            <a:r>
              <a:rPr lang="zh-CN" altLang="en-US" sz="2400" dirty="0" smtClean="0"/>
              <a:t>们参照那</a:t>
            </a:r>
            <a:r>
              <a:rPr lang="zh-CN" altLang="en-US" sz="2400" dirty="0"/>
              <a:t>些明显的经文来解释模糊的经文</a:t>
            </a:r>
            <a:r>
              <a:rPr lang="zh-CN" altLang="en-US" sz="2400" dirty="0" smtClean="0"/>
              <a:t>。</a:t>
            </a:r>
            <a:endParaRPr lang="en-US" altLang="zh-CN" sz="2400" dirty="0" smtClean="0"/>
          </a:p>
          <a:p>
            <a:pPr marL="285750" indent="-285750">
              <a:spcAft>
                <a:spcPts val="600"/>
              </a:spcAft>
              <a:buFont typeface="Arial" panose="020B0604020202020204" pitchFamily="34" charset="0"/>
              <a:buChar char="•"/>
            </a:pPr>
            <a:r>
              <a:rPr lang="zh-CN" altLang="en-US" sz="2400" dirty="0"/>
              <a:t>我们通过更清晰明了的经文解释比较难的经文</a:t>
            </a:r>
            <a:r>
              <a:rPr lang="zh-CN" altLang="en-US" sz="2400" dirty="0" smtClean="0"/>
              <a:t>。</a:t>
            </a:r>
            <a:endParaRPr lang="en-US" altLang="zh-CN" sz="2400" dirty="0" smtClean="0"/>
          </a:p>
          <a:p>
            <a:pPr marL="285750" indent="-285750">
              <a:spcAft>
                <a:spcPts val="600"/>
              </a:spcAft>
              <a:buFont typeface="Arial" panose="020B0604020202020204" pitchFamily="34" charset="0"/>
              <a:buChar char="•"/>
            </a:pPr>
            <a:r>
              <a:rPr lang="zh-CN" altLang="en-US" sz="2400" dirty="0"/>
              <a:t>我们不能根据圣经中</a:t>
            </a:r>
            <a:r>
              <a:rPr lang="zh-CN" altLang="en-US" sz="2400" dirty="0" smtClean="0"/>
              <a:t>的某一</a:t>
            </a:r>
            <a:r>
              <a:rPr lang="zh-CN" altLang="en-US" sz="2400" dirty="0"/>
              <a:t>节经文来创造一个教导</a:t>
            </a:r>
            <a:r>
              <a:rPr lang="zh-CN" altLang="en-US" sz="2400" dirty="0" smtClean="0"/>
              <a:t>。</a:t>
            </a:r>
            <a:endParaRPr lang="en-US" altLang="zh-CN" sz="2400" dirty="0" smtClean="0"/>
          </a:p>
          <a:p>
            <a:pPr marL="285750" indent="-285750">
              <a:spcAft>
                <a:spcPts val="600"/>
              </a:spcAft>
              <a:buFont typeface="Arial" panose="020B0604020202020204" pitchFamily="34" charset="0"/>
              <a:buChar char="•"/>
            </a:pPr>
            <a:r>
              <a:rPr lang="zh-CN" altLang="en-US" sz="2400" dirty="0"/>
              <a:t>任何教导都必须基于整本圣经的观点</a:t>
            </a:r>
            <a:r>
              <a:rPr lang="zh-CN" altLang="en-US" sz="2400" dirty="0" smtClean="0"/>
              <a:t>。</a:t>
            </a:r>
            <a:endParaRPr lang="en-US" sz="2400" dirty="0"/>
          </a:p>
        </p:txBody>
      </p:sp>
    </p:spTree>
    <p:extLst>
      <p:ext uri="{BB962C8B-B14F-4D97-AF65-F5344CB8AC3E}">
        <p14:creationId xmlns:p14="http://schemas.microsoft.com/office/powerpoint/2010/main" val="35632947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zh-CN" altLang="en-US" sz="3000" dirty="0">
                <a:latin typeface="+mn-ea"/>
                <a:ea typeface="+mn-ea"/>
              </a:rPr>
              <a:t>圣</a:t>
            </a:r>
            <a:r>
              <a:rPr lang="zh-CN" altLang="en-US" sz="3000" dirty="0" smtClean="0">
                <a:latin typeface="+mn-ea"/>
                <a:ea typeface="+mn-ea"/>
              </a:rPr>
              <a:t>经教义的基础</a:t>
            </a:r>
            <a:r>
              <a:rPr lang="en-US" dirty="0" smtClean="0"/>
              <a:t/>
            </a:r>
            <a:br>
              <a:rPr lang="en-US" dirty="0" smtClean="0"/>
            </a:br>
            <a:r>
              <a:rPr lang="en-US" sz="2400" dirty="0" smtClean="0"/>
              <a:t>Foundation of biblical doctrine</a:t>
            </a:r>
            <a:endParaRPr lang="en-US" sz="2400" dirty="0"/>
          </a:p>
        </p:txBody>
      </p:sp>
      <p:sp>
        <p:nvSpPr>
          <p:cNvPr id="3" name="Content Placeholder 2"/>
          <p:cNvSpPr>
            <a:spLocks noGrp="1"/>
          </p:cNvSpPr>
          <p:nvPr>
            <p:ph idx="1"/>
          </p:nvPr>
        </p:nvSpPr>
        <p:spPr/>
        <p:txBody>
          <a:bodyPr>
            <a:normAutofit/>
          </a:bodyPr>
          <a:lstStyle/>
          <a:p>
            <a:r>
              <a:rPr lang="zh-CN" altLang="en-US" sz="2000" dirty="0" smtClean="0">
                <a:solidFill>
                  <a:schemeClr val="tx1"/>
                </a:solidFill>
              </a:rPr>
              <a:t>我们所能够知道关于神的事，一定是神</a:t>
            </a:r>
            <a:r>
              <a:rPr lang="zh-CN" altLang="en-US" sz="2000" b="1" dirty="0" smtClean="0">
                <a:solidFill>
                  <a:schemeClr val="tx1"/>
                </a:solidFill>
              </a:rPr>
              <a:t>首先</a:t>
            </a:r>
            <a:r>
              <a:rPr lang="zh-CN" altLang="en-US" sz="2000" dirty="0" smtClean="0">
                <a:solidFill>
                  <a:schemeClr val="tx1"/>
                </a:solidFill>
              </a:rPr>
              <a:t>启示给我们。</a:t>
            </a:r>
            <a:endParaRPr lang="en-US" sz="2000" dirty="0" smtClean="0">
              <a:solidFill>
                <a:schemeClr val="tx1"/>
              </a:solidFill>
            </a:endParaRPr>
          </a:p>
          <a:p>
            <a:r>
              <a:rPr lang="en-US" sz="2000" dirty="0" smtClean="0"/>
              <a:t>What we can </a:t>
            </a:r>
            <a:r>
              <a:rPr lang="en-US" sz="2000" dirty="0"/>
              <a:t>know about </a:t>
            </a:r>
            <a:r>
              <a:rPr lang="en-US" sz="2000" dirty="0" smtClean="0"/>
              <a:t>God, God must </a:t>
            </a:r>
            <a:r>
              <a:rPr lang="en-US" sz="2000" u="sng" dirty="0"/>
              <a:t>first</a:t>
            </a:r>
            <a:r>
              <a:rPr lang="en-US" sz="2000" dirty="0"/>
              <a:t> </a:t>
            </a:r>
            <a:r>
              <a:rPr lang="en-US" sz="2000" dirty="0" smtClean="0"/>
              <a:t>reveals to us.  </a:t>
            </a:r>
          </a:p>
          <a:p>
            <a:endParaRPr lang="en-US" sz="2000" dirty="0" smtClean="0"/>
          </a:p>
          <a:p>
            <a:r>
              <a:rPr lang="zh-CN" altLang="en-US" sz="2000" dirty="0" smtClean="0">
                <a:solidFill>
                  <a:schemeClr val="tx1"/>
                </a:solidFill>
              </a:rPr>
              <a:t>除非神启示祂自己，人不能够认识祂。</a:t>
            </a:r>
            <a:r>
              <a:rPr lang="zh-CN" altLang="en-US" sz="2000" dirty="0">
                <a:solidFill>
                  <a:schemeClr val="tx1"/>
                </a:solidFill>
              </a:rPr>
              <a:t>否则</a:t>
            </a:r>
            <a:r>
              <a:rPr lang="zh-CN" altLang="en-US" sz="2000" dirty="0" smtClean="0">
                <a:solidFill>
                  <a:schemeClr val="tx1"/>
                </a:solidFill>
              </a:rPr>
              <a:t>人会按照自己的样子创造出一些神来。</a:t>
            </a:r>
            <a:endParaRPr lang="en-US" sz="2000" dirty="0">
              <a:solidFill>
                <a:schemeClr val="tx1"/>
              </a:solidFill>
            </a:endParaRPr>
          </a:p>
          <a:p>
            <a:r>
              <a:rPr lang="en-US" sz="2000" dirty="0" smtClean="0"/>
              <a:t>Unless </a:t>
            </a:r>
            <a:r>
              <a:rPr lang="en-US" sz="2000" dirty="0"/>
              <a:t>God reveals Himself to </a:t>
            </a:r>
            <a:r>
              <a:rPr lang="en-US" sz="2000" dirty="0" smtClean="0"/>
              <a:t>man, man cannot </a:t>
            </a:r>
            <a:r>
              <a:rPr lang="en-US" sz="2000" dirty="0"/>
              <a:t>know Him.  </a:t>
            </a:r>
            <a:r>
              <a:rPr lang="en-US" sz="2000" dirty="0" smtClean="0"/>
              <a:t>Or man will create god(s) in man’s own image.</a:t>
            </a:r>
            <a:endParaRPr lang="en-CA" sz="2000" dirty="0"/>
          </a:p>
          <a:p>
            <a:endParaRPr lang="en-US" sz="2000" dirty="0"/>
          </a:p>
        </p:txBody>
      </p:sp>
    </p:spTree>
    <p:extLst>
      <p:ext uri="{BB962C8B-B14F-4D97-AF65-F5344CB8AC3E}">
        <p14:creationId xmlns:p14="http://schemas.microsoft.com/office/powerpoint/2010/main" val="2443322229"/>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zh-CN" altLang="en-US" dirty="0" smtClean="0">
                <a:solidFill>
                  <a:schemeClr val="tx1"/>
                </a:solidFill>
              </a:rPr>
              <a:t>圣</a:t>
            </a:r>
            <a:r>
              <a:rPr lang="zh-CN" altLang="en-US" dirty="0">
                <a:solidFill>
                  <a:schemeClr val="tx1"/>
                </a:solidFill>
              </a:rPr>
              <a:t>经在福</a:t>
            </a:r>
            <a:r>
              <a:rPr lang="zh-CN" altLang="en-US" dirty="0" smtClean="0">
                <a:solidFill>
                  <a:schemeClr val="tx1"/>
                </a:solidFill>
              </a:rPr>
              <a:t>音知</a:t>
            </a:r>
            <a:r>
              <a:rPr lang="zh-CN" altLang="en-US" dirty="0">
                <a:solidFill>
                  <a:schemeClr val="tx1"/>
                </a:solidFill>
              </a:rPr>
              <a:t>识（罪得赦免</a:t>
            </a:r>
            <a:r>
              <a:rPr lang="zh-CN" altLang="en-US" dirty="0" smtClean="0">
                <a:solidFill>
                  <a:schemeClr val="tx1"/>
                </a:solidFill>
              </a:rPr>
              <a:t>，救赎），基</a:t>
            </a:r>
            <a:r>
              <a:rPr lang="zh-CN" altLang="en-US" dirty="0">
                <a:solidFill>
                  <a:schemeClr val="tx1"/>
                </a:solidFill>
              </a:rPr>
              <a:t>督徒的属灵生命的维持和成长，</a:t>
            </a:r>
            <a:r>
              <a:rPr lang="zh-CN" altLang="en-US" dirty="0" smtClean="0">
                <a:solidFill>
                  <a:schemeClr val="tx1"/>
                </a:solidFill>
              </a:rPr>
              <a:t>和神</a:t>
            </a:r>
            <a:r>
              <a:rPr lang="zh-CN" altLang="en-US" dirty="0">
                <a:solidFill>
                  <a:schemeClr val="tx1"/>
                </a:solidFill>
              </a:rPr>
              <a:t>的旨</a:t>
            </a:r>
            <a:r>
              <a:rPr lang="zh-CN" altLang="en-US" dirty="0" smtClean="0">
                <a:solidFill>
                  <a:schemeClr val="tx1"/>
                </a:solidFill>
              </a:rPr>
              <a:t>意这些信息上是很有必</a:t>
            </a:r>
            <a:r>
              <a:rPr lang="zh-CN" altLang="en-US" dirty="0">
                <a:solidFill>
                  <a:schemeClr val="tx1"/>
                </a:solidFill>
              </a:rPr>
              <a:t>要的。</a:t>
            </a:r>
            <a:endParaRPr lang="en-US" dirty="0" smtClean="0">
              <a:solidFill>
                <a:schemeClr val="tx1"/>
              </a:solidFill>
            </a:endParaRPr>
          </a:p>
          <a:p>
            <a:endParaRPr lang="en-US" dirty="0"/>
          </a:p>
          <a:p>
            <a:r>
              <a:rPr lang="en-US" dirty="0" smtClean="0"/>
              <a:t>The </a:t>
            </a:r>
            <a:r>
              <a:rPr lang="en-US" dirty="0"/>
              <a:t>bible is necessary for knowledge of the gospel (forgiveness of sin, of salvation), for the maintenance and growth of Christian’s spiritual life and for certain knowledge of the will of God. </a:t>
            </a:r>
            <a:endParaRPr lang="en-CA" dirty="0"/>
          </a:p>
        </p:txBody>
      </p:sp>
      <p:sp>
        <p:nvSpPr>
          <p:cNvPr id="2" name="Title 1"/>
          <p:cNvSpPr>
            <a:spLocks noGrp="1"/>
          </p:cNvSpPr>
          <p:nvPr>
            <p:ph type="title"/>
          </p:nvPr>
        </p:nvSpPr>
        <p:spPr/>
        <p:txBody>
          <a:bodyPr>
            <a:normAutofit/>
          </a:bodyPr>
          <a:lstStyle/>
          <a:p>
            <a:pPr algn="l"/>
            <a:r>
              <a:rPr lang="en-US" sz="3000" dirty="0" smtClean="0">
                <a:latin typeface="+mn-ea"/>
                <a:ea typeface="+mn-ea"/>
              </a:rPr>
              <a:t>5.</a:t>
            </a:r>
            <a:r>
              <a:rPr lang="zh-CN" altLang="en-US" sz="3000" dirty="0">
                <a:latin typeface="+mn-ea"/>
                <a:ea typeface="+mn-ea"/>
              </a:rPr>
              <a:t>圣经的必要性</a:t>
            </a:r>
            <a:r>
              <a:rPr lang="en-US" sz="2400" dirty="0" smtClean="0"/>
              <a:t/>
            </a:r>
            <a:br>
              <a:rPr lang="en-US" sz="2400" dirty="0" smtClean="0"/>
            </a:br>
            <a:r>
              <a:rPr lang="en-US" sz="2400" dirty="0" smtClean="0"/>
              <a:t>5. The </a:t>
            </a:r>
            <a:r>
              <a:rPr lang="en-US" sz="2400" dirty="0"/>
              <a:t>necessity of </a:t>
            </a:r>
            <a:r>
              <a:rPr lang="en-US" sz="2400" dirty="0" smtClean="0"/>
              <a:t>the bible</a:t>
            </a:r>
            <a:endParaRPr lang="en-US" sz="2400" dirty="0"/>
          </a:p>
        </p:txBody>
      </p:sp>
    </p:spTree>
    <p:extLst>
      <p:ext uri="{BB962C8B-B14F-4D97-AF65-F5344CB8AC3E}">
        <p14:creationId xmlns:p14="http://schemas.microsoft.com/office/powerpoint/2010/main" val="410147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892628"/>
            <a:ext cx="8229600" cy="3188053"/>
          </a:xfrm>
        </p:spPr>
        <p:txBody>
          <a:bodyPr>
            <a:normAutofit/>
          </a:bodyPr>
          <a:lstStyle/>
          <a:p>
            <a:r>
              <a:rPr lang="en-US" dirty="0"/>
              <a:t>The “sufficiency of the scriptures” </a:t>
            </a:r>
            <a:r>
              <a:rPr lang="en-US" dirty="0" smtClean="0"/>
              <a:t>means:  </a:t>
            </a:r>
            <a:r>
              <a:rPr lang="en-US" dirty="0"/>
              <a:t>“The bible is all the words of God intended for His people to have.  </a:t>
            </a:r>
            <a:endParaRPr lang="en-US" dirty="0" smtClean="0"/>
          </a:p>
          <a:p>
            <a:r>
              <a:rPr lang="en-US" dirty="0" smtClean="0"/>
              <a:t>The </a:t>
            </a:r>
            <a:r>
              <a:rPr lang="en-US" dirty="0"/>
              <a:t>bible contains everything </a:t>
            </a:r>
            <a:r>
              <a:rPr lang="en-US" dirty="0" smtClean="0"/>
              <a:t>God wants to </a:t>
            </a:r>
            <a:r>
              <a:rPr lang="en-US" dirty="0"/>
              <a:t>tell </a:t>
            </a:r>
            <a:r>
              <a:rPr lang="en-US" dirty="0" smtClean="0"/>
              <a:t>us</a:t>
            </a:r>
          </a:p>
          <a:p>
            <a:pPr marL="925830" lvl="1" indent="-514350">
              <a:buFont typeface="+mj-lt"/>
              <a:buAutoNum type="alphaLcParenR"/>
            </a:pPr>
            <a:r>
              <a:rPr lang="en-US" dirty="0" smtClean="0"/>
              <a:t>for </a:t>
            </a:r>
            <a:r>
              <a:rPr lang="en-US" dirty="0"/>
              <a:t>salvation</a:t>
            </a:r>
            <a:r>
              <a:rPr lang="en-US" dirty="0" smtClean="0"/>
              <a:t>,</a:t>
            </a:r>
          </a:p>
          <a:p>
            <a:pPr marL="868680" lvl="1" indent="-457200">
              <a:buFont typeface="+mj-lt"/>
              <a:buAutoNum type="alphaLcParenR"/>
            </a:pPr>
            <a:r>
              <a:rPr lang="en-US" dirty="0" smtClean="0"/>
              <a:t> for </a:t>
            </a:r>
            <a:r>
              <a:rPr lang="en-US" dirty="0"/>
              <a:t>trusting Him perfectly, and </a:t>
            </a:r>
            <a:endParaRPr lang="en-US" dirty="0" smtClean="0"/>
          </a:p>
          <a:p>
            <a:pPr marL="868680" lvl="1" indent="-457200">
              <a:buFont typeface="+mj-lt"/>
              <a:buAutoNum type="alphaLcParenR"/>
            </a:pPr>
            <a:r>
              <a:rPr lang="en-US" dirty="0" smtClean="0"/>
              <a:t> for </a:t>
            </a:r>
            <a:r>
              <a:rPr lang="en-US" dirty="0"/>
              <a:t>obeying Him </a:t>
            </a:r>
            <a:r>
              <a:rPr lang="en-US" dirty="0" smtClean="0"/>
              <a:t>perfectly</a:t>
            </a:r>
            <a:endParaRPr lang="en-CA" dirty="0"/>
          </a:p>
        </p:txBody>
      </p:sp>
      <p:sp>
        <p:nvSpPr>
          <p:cNvPr id="4" name="Title 3"/>
          <p:cNvSpPr>
            <a:spLocks noGrp="1"/>
          </p:cNvSpPr>
          <p:nvPr>
            <p:ph type="title"/>
          </p:nvPr>
        </p:nvSpPr>
        <p:spPr/>
        <p:txBody>
          <a:bodyPr>
            <a:normAutofit/>
          </a:bodyPr>
          <a:lstStyle/>
          <a:p>
            <a:pPr algn="l"/>
            <a:r>
              <a:rPr lang="en-US" sz="3000" dirty="0" smtClean="0">
                <a:latin typeface="+mn-ea"/>
                <a:ea typeface="+mn-ea"/>
              </a:rPr>
              <a:t>6. </a:t>
            </a:r>
            <a:r>
              <a:rPr lang="zh-CN" altLang="en-US" sz="3000" dirty="0" smtClean="0">
                <a:latin typeface="+mn-ea"/>
                <a:ea typeface="+mn-ea"/>
              </a:rPr>
              <a:t>圣经的充足性</a:t>
            </a:r>
            <a:r>
              <a:rPr lang="en-US" sz="2400" dirty="0" smtClean="0"/>
              <a:t/>
            </a:r>
            <a:br>
              <a:rPr lang="en-US" sz="2400" dirty="0" smtClean="0"/>
            </a:br>
            <a:r>
              <a:rPr lang="en-US" sz="2400" dirty="0" smtClean="0"/>
              <a:t>6. The </a:t>
            </a:r>
            <a:r>
              <a:rPr lang="en-US" sz="2400" dirty="0"/>
              <a:t>sufficiency of </a:t>
            </a:r>
            <a:r>
              <a:rPr lang="en-US" sz="2400" dirty="0" smtClean="0"/>
              <a:t>the bible.</a:t>
            </a:r>
            <a:endParaRPr lang="en-US" sz="2400" dirty="0"/>
          </a:p>
        </p:txBody>
      </p:sp>
      <p:sp>
        <p:nvSpPr>
          <p:cNvPr id="6" name="Rectangle 5"/>
          <p:cNvSpPr/>
          <p:nvPr/>
        </p:nvSpPr>
        <p:spPr>
          <a:xfrm>
            <a:off x="457200" y="1615081"/>
            <a:ext cx="8229600" cy="2277547"/>
          </a:xfrm>
          <a:prstGeom prst="rect">
            <a:avLst/>
          </a:prstGeom>
        </p:spPr>
        <p:txBody>
          <a:bodyPr wrap="square">
            <a:spAutoFit/>
          </a:bodyPr>
          <a:lstStyle/>
          <a:p>
            <a:pPr marL="285750" indent="-285750">
              <a:spcAft>
                <a:spcPts val="600"/>
              </a:spcAft>
              <a:buFont typeface="Arial" panose="020B0604020202020204" pitchFamily="34" charset="0"/>
              <a:buChar char="•"/>
            </a:pPr>
            <a:r>
              <a:rPr lang="en-US" sz="2200" dirty="0" smtClean="0">
                <a:latin typeface="+mn-ea"/>
              </a:rPr>
              <a:t>“</a:t>
            </a:r>
            <a:r>
              <a:rPr lang="zh-CN" altLang="en-US" sz="2200" dirty="0">
                <a:latin typeface="+mn-ea"/>
              </a:rPr>
              <a:t>圣经的</a:t>
            </a:r>
            <a:r>
              <a:rPr lang="zh-CN" altLang="en-US" sz="2200" dirty="0" smtClean="0">
                <a:latin typeface="+mn-ea"/>
              </a:rPr>
              <a:t>充足性</a:t>
            </a:r>
            <a:r>
              <a:rPr lang="en-US" sz="2200" dirty="0" smtClean="0">
                <a:latin typeface="+mn-ea"/>
              </a:rPr>
              <a:t>”</a:t>
            </a:r>
            <a:r>
              <a:rPr lang="zh-CN" altLang="en-US" sz="2200" dirty="0" smtClean="0">
                <a:latin typeface="+mn-ea"/>
              </a:rPr>
              <a:t>意味着，圣经作为神的话语，是为祂的</a:t>
            </a:r>
            <a:r>
              <a:rPr lang="zh-CN" altLang="en-US" sz="2200" dirty="0">
                <a:latin typeface="+mn-ea"/>
              </a:rPr>
              <a:t>子民所预备</a:t>
            </a:r>
            <a:r>
              <a:rPr lang="zh-CN" altLang="en-US" sz="2200" dirty="0" smtClean="0">
                <a:latin typeface="+mn-ea"/>
              </a:rPr>
              <a:t>的</a:t>
            </a:r>
            <a:r>
              <a:rPr lang="en-US" sz="2200" dirty="0" smtClean="0">
                <a:latin typeface="+mn-ea"/>
              </a:rPr>
              <a:t>”</a:t>
            </a:r>
            <a:r>
              <a:rPr lang="zh-CN" altLang="en-US" sz="2200" dirty="0" smtClean="0">
                <a:latin typeface="+mn-ea"/>
              </a:rPr>
              <a:t>。</a:t>
            </a:r>
            <a:endParaRPr lang="en-US" altLang="zh-CN" sz="2200" dirty="0" smtClean="0">
              <a:latin typeface="+mn-ea"/>
            </a:endParaRPr>
          </a:p>
          <a:p>
            <a:pPr marL="285750" indent="-285750">
              <a:spcAft>
                <a:spcPts val="600"/>
              </a:spcAft>
              <a:buFont typeface="Arial" panose="020B0604020202020204" pitchFamily="34" charset="0"/>
              <a:buChar char="•"/>
            </a:pPr>
            <a:r>
              <a:rPr lang="zh-CN" altLang="en-US" sz="2200" dirty="0" smtClean="0">
                <a:latin typeface="+mn-ea"/>
              </a:rPr>
              <a:t>圣</a:t>
            </a:r>
            <a:r>
              <a:rPr lang="zh-CN" altLang="en-US" sz="2200" dirty="0">
                <a:latin typeface="+mn-ea"/>
              </a:rPr>
              <a:t>经包含了神想要告诉我们这三件事的一</a:t>
            </a:r>
            <a:r>
              <a:rPr lang="zh-CN" altLang="en-US" sz="2200" dirty="0" smtClean="0">
                <a:latin typeface="+mn-ea"/>
              </a:rPr>
              <a:t>切</a:t>
            </a:r>
            <a:r>
              <a:rPr lang="en-US" altLang="zh-CN" sz="2200" dirty="0">
                <a:latin typeface="+mn-ea"/>
              </a:rPr>
              <a:t>:</a:t>
            </a:r>
            <a:endParaRPr lang="en-US" altLang="zh-CN" sz="2200" dirty="0" smtClean="0">
              <a:latin typeface="+mn-ea"/>
            </a:endParaRPr>
          </a:p>
          <a:p>
            <a:pPr lvl="1"/>
            <a:r>
              <a:rPr lang="en-US" altLang="zh-CN" sz="2200" dirty="0" smtClean="0">
                <a:latin typeface="+mn-ea"/>
              </a:rPr>
              <a:t>a</a:t>
            </a:r>
            <a:r>
              <a:rPr lang="zh-CN" altLang="en-US" sz="2200" dirty="0" smtClean="0">
                <a:latin typeface="+mn-ea"/>
              </a:rPr>
              <a:t>）关于救赎，</a:t>
            </a:r>
            <a:endParaRPr lang="en-US" altLang="zh-CN" sz="2200" dirty="0" smtClean="0">
              <a:latin typeface="+mn-ea"/>
            </a:endParaRPr>
          </a:p>
          <a:p>
            <a:pPr lvl="1"/>
            <a:r>
              <a:rPr lang="en-US" sz="2200" dirty="0" smtClean="0">
                <a:latin typeface="+mn-ea"/>
              </a:rPr>
              <a:t>b</a:t>
            </a:r>
            <a:r>
              <a:rPr lang="zh-CN" altLang="en-US" sz="2200" dirty="0" smtClean="0">
                <a:latin typeface="+mn-ea"/>
              </a:rPr>
              <a:t>）</a:t>
            </a:r>
            <a:r>
              <a:rPr lang="zh-CN" altLang="en-US" sz="2200" dirty="0">
                <a:latin typeface="+mn-ea"/>
              </a:rPr>
              <a:t>完全信靠祂</a:t>
            </a:r>
            <a:r>
              <a:rPr lang="zh-CN" altLang="en-US" sz="2200" dirty="0" smtClean="0">
                <a:latin typeface="+mn-ea"/>
              </a:rPr>
              <a:t>，</a:t>
            </a:r>
            <a:endParaRPr lang="en-US" altLang="zh-CN" sz="2200" dirty="0" smtClean="0">
              <a:latin typeface="+mn-ea"/>
            </a:endParaRPr>
          </a:p>
          <a:p>
            <a:pPr lvl="1"/>
            <a:r>
              <a:rPr lang="en-US" sz="2200" dirty="0" smtClean="0">
                <a:latin typeface="+mn-ea"/>
              </a:rPr>
              <a:t>c</a:t>
            </a:r>
            <a:r>
              <a:rPr lang="zh-CN" altLang="en-US" sz="2200" dirty="0" smtClean="0">
                <a:latin typeface="+mn-ea"/>
              </a:rPr>
              <a:t>）</a:t>
            </a:r>
            <a:r>
              <a:rPr lang="zh-CN" altLang="en-US" sz="2200" dirty="0">
                <a:latin typeface="+mn-ea"/>
              </a:rPr>
              <a:t>完全顺服祂。</a:t>
            </a:r>
            <a:endParaRPr lang="en-US" sz="2200" dirty="0">
              <a:latin typeface="+mn-ea"/>
            </a:endParaRPr>
          </a:p>
        </p:txBody>
      </p:sp>
    </p:spTree>
    <p:extLst>
      <p:ext uri="{BB962C8B-B14F-4D97-AF65-F5344CB8AC3E}">
        <p14:creationId xmlns:p14="http://schemas.microsoft.com/office/powerpoint/2010/main" val="10463490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063811"/>
            <a:ext cx="8229600" cy="4373563"/>
          </a:xfrm>
        </p:spPr>
        <p:txBody>
          <a:bodyPr>
            <a:normAutofit/>
          </a:bodyPr>
          <a:lstStyle/>
          <a:p>
            <a:pPr marL="571500" indent="-457200">
              <a:buFont typeface="+mj-lt"/>
              <a:buAutoNum type="arabicPeriod"/>
            </a:pPr>
            <a:r>
              <a:rPr lang="en-US" sz="2000" dirty="0" smtClean="0"/>
              <a:t>All </a:t>
            </a:r>
            <a:r>
              <a:rPr lang="en-US" sz="2000" dirty="0"/>
              <a:t>the words in the Bible are God’s word. </a:t>
            </a:r>
            <a:endParaRPr lang="en-CA" sz="2000" dirty="0"/>
          </a:p>
          <a:p>
            <a:pPr marL="571500" indent="-457200">
              <a:buFont typeface="+mj-lt"/>
              <a:buAutoNum type="arabicPeriod"/>
            </a:pPr>
            <a:r>
              <a:rPr lang="en-US" sz="2000" dirty="0" smtClean="0"/>
              <a:t>To </a:t>
            </a:r>
            <a:r>
              <a:rPr lang="en-US" sz="2000" dirty="0"/>
              <a:t>disobey and disbelieve the Bible equals to disobey and disbelieve God.</a:t>
            </a:r>
            <a:endParaRPr lang="en-CA" sz="2000" dirty="0"/>
          </a:p>
          <a:p>
            <a:pPr marL="571500" indent="-457200">
              <a:buFont typeface="+mj-lt"/>
              <a:buAutoNum type="arabicPeriod"/>
            </a:pPr>
            <a:r>
              <a:rPr lang="en-US" sz="2000" dirty="0" smtClean="0"/>
              <a:t>The </a:t>
            </a:r>
            <a:r>
              <a:rPr lang="en-US" sz="2000" dirty="0"/>
              <a:t>truthfulness of the Bible.</a:t>
            </a:r>
            <a:endParaRPr lang="en-CA" sz="2000" dirty="0"/>
          </a:p>
          <a:p>
            <a:pPr marL="571500" indent="-457200">
              <a:buFont typeface="+mj-lt"/>
              <a:buAutoNum type="arabicPeriod"/>
            </a:pPr>
            <a:r>
              <a:rPr lang="en-US" sz="2000" dirty="0" smtClean="0"/>
              <a:t>The </a:t>
            </a:r>
            <a:r>
              <a:rPr lang="en-US" sz="2000" dirty="0"/>
              <a:t>clarity of the Bible</a:t>
            </a:r>
            <a:endParaRPr lang="en-CA" sz="2000" dirty="0"/>
          </a:p>
          <a:p>
            <a:pPr marL="571500" indent="-457200">
              <a:buFont typeface="+mj-lt"/>
              <a:buAutoNum type="arabicPeriod"/>
            </a:pPr>
            <a:r>
              <a:rPr lang="en-US" sz="2000" dirty="0" smtClean="0"/>
              <a:t>The </a:t>
            </a:r>
            <a:r>
              <a:rPr lang="en-US" sz="2000" dirty="0"/>
              <a:t>necessity of Bible</a:t>
            </a:r>
            <a:endParaRPr lang="en-CA" sz="2000" dirty="0"/>
          </a:p>
          <a:p>
            <a:pPr marL="571500" indent="-457200">
              <a:buFont typeface="+mj-lt"/>
              <a:buAutoNum type="arabicPeriod"/>
            </a:pPr>
            <a:r>
              <a:rPr lang="en-US" sz="2000" dirty="0" smtClean="0"/>
              <a:t>The </a:t>
            </a:r>
            <a:r>
              <a:rPr lang="en-US" sz="2000" dirty="0"/>
              <a:t>sufficiency of Bible.</a:t>
            </a:r>
            <a:r>
              <a:rPr lang="en-CA" sz="2000" dirty="0"/>
              <a:t> </a:t>
            </a:r>
            <a:endParaRPr lang="en-US" sz="2000" dirty="0"/>
          </a:p>
          <a:p>
            <a:pPr marL="571500" indent="-457200">
              <a:buFont typeface="+mj-lt"/>
              <a:buAutoNum type="arabicPeriod"/>
            </a:pPr>
            <a:endParaRPr lang="en-US" sz="2000" dirty="0"/>
          </a:p>
          <a:p>
            <a:pPr marL="571500" indent="-457200">
              <a:buFont typeface="+mj-lt"/>
              <a:buAutoNum type="arabicPeriod"/>
            </a:pPr>
            <a:endParaRPr lang="en-US" sz="2000" dirty="0"/>
          </a:p>
        </p:txBody>
      </p:sp>
      <p:sp>
        <p:nvSpPr>
          <p:cNvPr id="4" name="Title 1"/>
          <p:cNvSpPr>
            <a:spLocks noGrp="1"/>
          </p:cNvSpPr>
          <p:nvPr>
            <p:ph type="title"/>
          </p:nvPr>
        </p:nvSpPr>
        <p:spPr/>
        <p:txBody>
          <a:bodyPr>
            <a:normAutofit/>
          </a:bodyPr>
          <a:lstStyle/>
          <a:p>
            <a:pPr algn="l"/>
            <a:r>
              <a:rPr lang="zh-CN" altLang="en-US" sz="3000" spc="600" dirty="0">
                <a:latin typeface="+mn-ea"/>
                <a:ea typeface="+mn-ea"/>
              </a:rPr>
              <a:t>关于圣经的教义</a:t>
            </a:r>
            <a:r>
              <a:rPr lang="en-US" sz="2400" dirty="0" smtClean="0"/>
              <a:t/>
            </a:r>
            <a:br>
              <a:rPr lang="en-US" sz="2400" dirty="0" smtClean="0"/>
            </a:br>
            <a:r>
              <a:rPr lang="en-US" sz="2400" dirty="0" smtClean="0"/>
              <a:t>Doctrine </a:t>
            </a:r>
            <a:r>
              <a:rPr lang="en-US" sz="2400" dirty="0"/>
              <a:t>of the word of god</a:t>
            </a:r>
          </a:p>
        </p:txBody>
      </p:sp>
      <p:sp>
        <p:nvSpPr>
          <p:cNvPr id="2" name="Rectangle 1"/>
          <p:cNvSpPr/>
          <p:nvPr/>
        </p:nvSpPr>
        <p:spPr>
          <a:xfrm>
            <a:off x="578668" y="1740098"/>
            <a:ext cx="7681965" cy="2323713"/>
          </a:xfrm>
          <a:prstGeom prst="rect">
            <a:avLst/>
          </a:prstGeom>
        </p:spPr>
        <p:txBody>
          <a:bodyPr wrap="square">
            <a:spAutoFit/>
          </a:bodyPr>
          <a:lstStyle/>
          <a:p>
            <a:pPr marL="342900" indent="-342900">
              <a:spcAft>
                <a:spcPts val="600"/>
              </a:spcAft>
              <a:buFont typeface="+mj-lt"/>
              <a:buAutoNum type="arabicPeriod"/>
            </a:pPr>
            <a:r>
              <a:rPr lang="zh-CN" altLang="en-US" sz="2000" dirty="0" smtClean="0"/>
              <a:t>圣</a:t>
            </a:r>
            <a:r>
              <a:rPr lang="zh-CN" altLang="en-US" sz="2000" dirty="0"/>
              <a:t>经中所有</a:t>
            </a:r>
            <a:r>
              <a:rPr lang="zh-CN" altLang="en-US" sz="2000" dirty="0" smtClean="0"/>
              <a:t>的经文都是</a:t>
            </a:r>
            <a:r>
              <a:rPr lang="zh-CN" altLang="en-US" sz="2000" dirty="0"/>
              <a:t>神</a:t>
            </a:r>
            <a:r>
              <a:rPr lang="zh-CN" altLang="en-US" sz="2000" dirty="0" smtClean="0"/>
              <a:t>的</a:t>
            </a:r>
            <a:r>
              <a:rPr lang="zh-CN" altLang="en-US" sz="2000" dirty="0"/>
              <a:t>话语。</a:t>
            </a:r>
            <a:endParaRPr lang="en-US" sz="2000" dirty="0"/>
          </a:p>
          <a:p>
            <a:pPr marL="342900" indent="-342900">
              <a:spcAft>
                <a:spcPts val="600"/>
              </a:spcAft>
              <a:buFont typeface="+mj-lt"/>
              <a:buAutoNum type="arabicPeriod"/>
            </a:pPr>
            <a:r>
              <a:rPr lang="zh-CN" altLang="en-US" sz="2000" dirty="0" smtClean="0"/>
              <a:t>违</a:t>
            </a:r>
            <a:r>
              <a:rPr lang="zh-CN" altLang="en-US" sz="2000" dirty="0"/>
              <a:t>背和不相信圣经等于违背和不相</a:t>
            </a:r>
            <a:r>
              <a:rPr lang="zh-CN" altLang="en-US" sz="2000" dirty="0" smtClean="0"/>
              <a:t>信神。</a:t>
            </a:r>
            <a:endParaRPr lang="en-US" sz="2000" dirty="0"/>
          </a:p>
          <a:p>
            <a:pPr marL="342900" indent="-342900">
              <a:spcAft>
                <a:spcPts val="600"/>
              </a:spcAft>
              <a:buFont typeface="+mj-lt"/>
              <a:buAutoNum type="arabicPeriod"/>
            </a:pPr>
            <a:r>
              <a:rPr lang="zh-CN" altLang="en-US" sz="2000" dirty="0" smtClean="0"/>
              <a:t>圣</a:t>
            </a:r>
            <a:r>
              <a:rPr lang="zh-CN" altLang="en-US" sz="2000" dirty="0"/>
              <a:t>经的真实性。</a:t>
            </a:r>
            <a:endParaRPr lang="en-US" sz="2000" dirty="0"/>
          </a:p>
          <a:p>
            <a:pPr marL="342900" indent="-342900">
              <a:spcAft>
                <a:spcPts val="600"/>
              </a:spcAft>
              <a:buFont typeface="+mj-lt"/>
              <a:buAutoNum type="arabicPeriod"/>
            </a:pPr>
            <a:r>
              <a:rPr lang="zh-CN" altLang="en-US" sz="2000" dirty="0" smtClean="0"/>
              <a:t>圣</a:t>
            </a:r>
            <a:r>
              <a:rPr lang="zh-CN" altLang="en-US" sz="2000" dirty="0"/>
              <a:t>经的清</a:t>
            </a:r>
            <a:r>
              <a:rPr lang="zh-CN" altLang="en-US" sz="2000" dirty="0" smtClean="0"/>
              <a:t>晰性。</a:t>
            </a:r>
            <a:endParaRPr lang="en-US" sz="2000" dirty="0"/>
          </a:p>
          <a:p>
            <a:pPr marL="342900" indent="-342900">
              <a:spcAft>
                <a:spcPts val="600"/>
              </a:spcAft>
              <a:buFont typeface="+mj-lt"/>
              <a:buAutoNum type="arabicPeriod"/>
            </a:pPr>
            <a:r>
              <a:rPr lang="zh-CN" altLang="en-US" sz="2000" dirty="0" smtClean="0"/>
              <a:t>圣</a:t>
            </a:r>
            <a:r>
              <a:rPr lang="zh-CN" altLang="en-US" sz="2000" dirty="0"/>
              <a:t>经的必要性</a:t>
            </a:r>
            <a:endParaRPr lang="en-US" sz="2000" dirty="0"/>
          </a:p>
          <a:p>
            <a:pPr marL="342900" indent="-342900">
              <a:spcAft>
                <a:spcPts val="600"/>
              </a:spcAft>
              <a:buFont typeface="+mj-lt"/>
              <a:buAutoNum type="arabicPeriod"/>
            </a:pPr>
            <a:r>
              <a:rPr lang="zh-CN" altLang="en-US" sz="2000" dirty="0" smtClean="0"/>
              <a:t>圣</a:t>
            </a:r>
            <a:r>
              <a:rPr lang="zh-CN" altLang="en-US" sz="2000" dirty="0"/>
              <a:t>经的充足性。</a:t>
            </a:r>
            <a:endParaRPr lang="en-US" sz="2000" dirty="0"/>
          </a:p>
        </p:txBody>
      </p:sp>
    </p:spTree>
    <p:extLst>
      <p:ext uri="{BB962C8B-B14F-4D97-AF65-F5344CB8AC3E}">
        <p14:creationId xmlns:p14="http://schemas.microsoft.com/office/powerpoint/2010/main" val="33663729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85563" y="875855"/>
            <a:ext cx="8142526" cy="1969770"/>
          </a:xfrm>
          <a:prstGeom prst="rect">
            <a:avLst/>
          </a:prstGeom>
        </p:spPr>
        <p:txBody>
          <a:bodyPr wrap="square">
            <a:spAutoFit/>
          </a:bodyPr>
          <a:lstStyle/>
          <a:p>
            <a:r>
              <a:rPr lang="ja-JP" altLang="en-US" sz="3200" dirty="0"/>
              <a:t>彼</a:t>
            </a:r>
            <a:r>
              <a:rPr lang="ja-JP" altLang="en-US" sz="3200" dirty="0" smtClean="0"/>
              <a:t>前</a:t>
            </a:r>
            <a:r>
              <a:rPr lang="en-US" altLang="ja-JP" sz="3200" dirty="0" smtClean="0"/>
              <a:t> </a:t>
            </a:r>
            <a:r>
              <a:rPr lang="en-US" altLang="zh-TW" sz="3000" dirty="0" smtClean="0"/>
              <a:t>1</a:t>
            </a:r>
            <a:r>
              <a:rPr lang="en-US" altLang="zh-TW" sz="3000" dirty="0"/>
              <a:t>:23	</a:t>
            </a:r>
            <a:endParaRPr lang="en-US" altLang="zh-TW" sz="3000" dirty="0" smtClean="0"/>
          </a:p>
          <a:p>
            <a:r>
              <a:rPr lang="zh-TW" altLang="en-US" sz="3000" dirty="0" smtClean="0"/>
              <a:t>你 </a:t>
            </a:r>
            <a:r>
              <a:rPr lang="zh-TW" altLang="en-US" sz="3000" dirty="0"/>
              <a:t>们 蒙 了 重 生 ， 不 是 由 于 能 坏 的 种 子 ， 乃 是 由 于 不 能 坏 的 种 子 ， </a:t>
            </a:r>
            <a:r>
              <a:rPr lang="zh-TW" altLang="en-US" sz="3000" dirty="0">
                <a:solidFill>
                  <a:srgbClr val="FF0000"/>
                </a:solidFill>
              </a:rPr>
              <a:t>是 借 着 神 活 泼 常 存 的 道 </a:t>
            </a:r>
            <a:r>
              <a:rPr lang="zh-TW" altLang="en-US" sz="3000" dirty="0"/>
              <a:t>。	</a:t>
            </a:r>
          </a:p>
        </p:txBody>
      </p:sp>
      <p:sp>
        <p:nvSpPr>
          <p:cNvPr id="3" name="Rectangle 2"/>
          <p:cNvSpPr/>
          <p:nvPr/>
        </p:nvSpPr>
        <p:spPr>
          <a:xfrm>
            <a:off x="485563" y="3622739"/>
            <a:ext cx="8142526" cy="2400657"/>
          </a:xfrm>
          <a:prstGeom prst="rect">
            <a:avLst/>
          </a:prstGeom>
        </p:spPr>
        <p:txBody>
          <a:bodyPr wrap="square">
            <a:spAutoFit/>
          </a:bodyPr>
          <a:lstStyle/>
          <a:p>
            <a:r>
              <a:rPr lang="en-US" sz="3000" dirty="0"/>
              <a:t>I Peter 1:23</a:t>
            </a:r>
          </a:p>
          <a:p>
            <a:r>
              <a:rPr lang="en-US" sz="3000" dirty="0" smtClean="0"/>
              <a:t>you </a:t>
            </a:r>
            <a:r>
              <a:rPr lang="en-US" sz="3000" dirty="0"/>
              <a:t>have been born again, not of perishable seed but of imperishable, through the living and </a:t>
            </a:r>
            <a:r>
              <a:rPr lang="en-US" sz="3000" dirty="0">
                <a:solidFill>
                  <a:srgbClr val="FF0000"/>
                </a:solidFill>
              </a:rPr>
              <a:t>abiding word of </a:t>
            </a:r>
            <a:r>
              <a:rPr lang="en-US" sz="3000" dirty="0" smtClean="0">
                <a:solidFill>
                  <a:srgbClr val="FF0000"/>
                </a:solidFill>
              </a:rPr>
              <a:t>God</a:t>
            </a:r>
            <a:r>
              <a:rPr lang="en-US" sz="3000" dirty="0"/>
              <a:t>.</a:t>
            </a:r>
          </a:p>
        </p:txBody>
      </p:sp>
    </p:spTree>
    <p:extLst>
      <p:ext uri="{BB962C8B-B14F-4D97-AF65-F5344CB8AC3E}">
        <p14:creationId xmlns:p14="http://schemas.microsoft.com/office/powerpoint/2010/main" val="16356682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5373" y="360158"/>
            <a:ext cx="8633254" cy="1039427"/>
          </a:xfrm>
        </p:spPr>
        <p:txBody>
          <a:bodyPr>
            <a:normAutofit/>
          </a:bodyPr>
          <a:lstStyle/>
          <a:p>
            <a:pPr algn="l"/>
            <a:r>
              <a:rPr lang="zh-CN" altLang="en-US" sz="3000" dirty="0">
                <a:latin typeface="+mn-ea"/>
                <a:ea typeface="+mn-ea"/>
              </a:rPr>
              <a:t>神</a:t>
            </a:r>
            <a:r>
              <a:rPr lang="zh-CN" altLang="en-US" sz="3000" dirty="0" smtClean="0">
                <a:latin typeface="+mn-ea"/>
                <a:ea typeface="+mn-ea"/>
              </a:rPr>
              <a:t>向人启示自己的三种方式</a:t>
            </a:r>
            <a:r>
              <a:rPr lang="en-US" sz="3200" dirty="0" smtClean="0">
                <a:latin typeface="+mn-ea"/>
                <a:ea typeface="+mn-ea"/>
              </a:rPr>
              <a:t/>
            </a:r>
            <a:br>
              <a:rPr lang="en-US" sz="3200" dirty="0" smtClean="0">
                <a:latin typeface="+mn-ea"/>
                <a:ea typeface="+mn-ea"/>
              </a:rPr>
            </a:br>
            <a:r>
              <a:rPr lang="en-US" sz="2400" dirty="0" smtClean="0"/>
              <a:t>Three ways God reveals Himself to man:</a:t>
            </a:r>
            <a:endParaRPr lang="en-US" sz="2000" dirty="0"/>
          </a:p>
        </p:txBody>
      </p:sp>
      <p:sp>
        <p:nvSpPr>
          <p:cNvPr id="3" name="Content Placeholder 2"/>
          <p:cNvSpPr>
            <a:spLocks noGrp="1"/>
          </p:cNvSpPr>
          <p:nvPr>
            <p:ph idx="1"/>
          </p:nvPr>
        </p:nvSpPr>
        <p:spPr>
          <a:xfrm>
            <a:off x="147782" y="1752600"/>
            <a:ext cx="8636000" cy="4683034"/>
          </a:xfrm>
        </p:spPr>
        <p:txBody>
          <a:bodyPr>
            <a:normAutofit/>
          </a:bodyPr>
          <a:lstStyle/>
          <a:p>
            <a:pPr marL="571500" indent="-457200">
              <a:buFont typeface="+mj-lt"/>
              <a:buAutoNum type="arabicPeriod"/>
            </a:pPr>
            <a:r>
              <a:rPr lang="en-CA" altLang="zh-CN" sz="2000" dirty="0" smtClean="0">
                <a:solidFill>
                  <a:schemeClr val="tx1"/>
                </a:solidFill>
              </a:rPr>
              <a:t> </a:t>
            </a:r>
            <a:r>
              <a:rPr lang="zh-CN" altLang="en-US" sz="2000" dirty="0" smtClean="0">
                <a:solidFill>
                  <a:schemeClr val="tx1"/>
                </a:solidFill>
              </a:rPr>
              <a:t>通过大自然。诗篇</a:t>
            </a:r>
            <a:r>
              <a:rPr lang="en-US" altLang="zh-CN" sz="2000" dirty="0" smtClean="0">
                <a:solidFill>
                  <a:schemeClr val="tx1"/>
                </a:solidFill>
              </a:rPr>
              <a:t>19</a:t>
            </a:r>
            <a:r>
              <a:rPr lang="zh-CN" altLang="en-US" sz="2000" dirty="0" smtClean="0">
                <a:solidFill>
                  <a:schemeClr val="tx1"/>
                </a:solidFill>
              </a:rPr>
              <a:t>：</a:t>
            </a:r>
            <a:r>
              <a:rPr lang="en-US" altLang="zh-CN" sz="2000" dirty="0" smtClean="0">
                <a:solidFill>
                  <a:schemeClr val="tx1"/>
                </a:solidFill>
              </a:rPr>
              <a:t>1</a:t>
            </a:r>
            <a:r>
              <a:rPr lang="en-CA" altLang="zh-CN" sz="2000" dirty="0">
                <a:solidFill>
                  <a:schemeClr val="tx1"/>
                </a:solidFill>
              </a:rPr>
              <a:t> </a:t>
            </a:r>
            <a:r>
              <a:rPr lang="en-CA" altLang="zh-CN" sz="2000" dirty="0" smtClean="0">
                <a:solidFill>
                  <a:schemeClr val="tx1"/>
                </a:solidFill>
              </a:rPr>
              <a:t>”</a:t>
            </a:r>
            <a:r>
              <a:rPr lang="zh-CN" altLang="en-US" sz="2000" dirty="0">
                <a:solidFill>
                  <a:schemeClr val="tx1"/>
                </a:solidFill>
              </a:rPr>
              <a:t> 诸天述说神的荣耀，穹苍传扬他的手段。</a:t>
            </a:r>
            <a:r>
              <a:rPr lang="en-CA" altLang="zh-CN" sz="2000" dirty="0" smtClean="0">
                <a:solidFill>
                  <a:schemeClr val="tx1"/>
                </a:solidFill>
              </a:rPr>
              <a:t>”</a:t>
            </a:r>
            <a:endParaRPr lang="en-US" altLang="zh-CN" sz="2000" dirty="0">
              <a:solidFill>
                <a:schemeClr val="tx1"/>
              </a:solidFill>
            </a:endParaRPr>
          </a:p>
          <a:p>
            <a:pPr marL="868680" lvl="1" indent="-457200">
              <a:buFont typeface="+mj-lt"/>
              <a:buAutoNum type="arabicPeriod"/>
            </a:pPr>
            <a:r>
              <a:rPr lang="en-US" sz="1800" dirty="0" smtClean="0"/>
              <a:t>Through the nature.  Psa. 19:1 “</a:t>
            </a:r>
            <a:r>
              <a:rPr lang="en-US" sz="1800" b="1" i="1" dirty="0" smtClean="0"/>
              <a:t>The heavens declare the glory of God, and the sky above proclaims his handiwork.</a:t>
            </a:r>
            <a:r>
              <a:rPr lang="en-US" sz="1800" dirty="0" smtClean="0"/>
              <a:t>”  </a:t>
            </a:r>
          </a:p>
          <a:p>
            <a:pPr marL="571500" indent="-457200">
              <a:buAutoNum type="arabicPeriod"/>
            </a:pPr>
            <a:endParaRPr lang="en-US" sz="2000" dirty="0" smtClean="0"/>
          </a:p>
          <a:p>
            <a:pPr marL="571500" indent="-457200">
              <a:buFont typeface="+mj-lt"/>
              <a:buAutoNum type="arabicPeriod"/>
            </a:pPr>
            <a:r>
              <a:rPr lang="zh-CN" altLang="en-US" sz="2000" dirty="0" smtClean="0">
                <a:solidFill>
                  <a:schemeClr val="tx1"/>
                </a:solidFill>
              </a:rPr>
              <a:t>通过祂的独生爱子，主耶稣。约</a:t>
            </a:r>
            <a:r>
              <a:rPr lang="en-US" altLang="zh-CN" sz="2000" dirty="0" smtClean="0">
                <a:solidFill>
                  <a:schemeClr val="tx1"/>
                </a:solidFill>
              </a:rPr>
              <a:t>14</a:t>
            </a:r>
            <a:r>
              <a:rPr lang="zh-CN" altLang="en-US" sz="2000" dirty="0" smtClean="0">
                <a:solidFill>
                  <a:schemeClr val="tx1"/>
                </a:solidFill>
              </a:rPr>
              <a:t>：</a:t>
            </a:r>
            <a:r>
              <a:rPr lang="en-US" altLang="zh-CN" sz="2000" dirty="0" smtClean="0">
                <a:solidFill>
                  <a:schemeClr val="tx1"/>
                </a:solidFill>
              </a:rPr>
              <a:t>9 ”</a:t>
            </a:r>
            <a:r>
              <a:rPr lang="zh-CN" altLang="en-US" sz="2000" dirty="0" smtClean="0">
                <a:solidFill>
                  <a:schemeClr val="tx1"/>
                </a:solidFill>
              </a:rPr>
              <a:t>人</a:t>
            </a:r>
            <a:r>
              <a:rPr lang="zh-CN" altLang="en-US" sz="2000" dirty="0">
                <a:solidFill>
                  <a:schemeClr val="tx1"/>
                </a:solidFill>
              </a:rPr>
              <a:t>看见了我，就是看见了</a:t>
            </a:r>
            <a:r>
              <a:rPr lang="zh-CN" altLang="en-US" sz="2000" dirty="0" smtClean="0">
                <a:solidFill>
                  <a:schemeClr val="tx1"/>
                </a:solidFill>
              </a:rPr>
              <a:t>父</a:t>
            </a:r>
            <a:r>
              <a:rPr lang="en-US" altLang="zh-CN" sz="2000" dirty="0" smtClean="0">
                <a:solidFill>
                  <a:schemeClr val="tx1"/>
                </a:solidFill>
              </a:rPr>
              <a:t>”</a:t>
            </a:r>
            <a:r>
              <a:rPr lang="zh-CN" altLang="en-US" sz="2000" dirty="0" smtClean="0">
                <a:solidFill>
                  <a:schemeClr val="tx1"/>
                </a:solidFill>
              </a:rPr>
              <a:t>。</a:t>
            </a:r>
            <a:endParaRPr lang="en-US" altLang="zh-CN" sz="2000" dirty="0" smtClean="0">
              <a:solidFill>
                <a:schemeClr val="tx1"/>
              </a:solidFill>
            </a:endParaRPr>
          </a:p>
          <a:p>
            <a:pPr marL="868680" lvl="1" indent="-457200">
              <a:buFont typeface="+mj-lt"/>
              <a:buAutoNum type="arabicPeriod" startAt="2"/>
            </a:pPr>
            <a:r>
              <a:rPr lang="en-US" sz="1800" dirty="0" smtClean="0"/>
              <a:t>Through </a:t>
            </a:r>
            <a:r>
              <a:rPr lang="en-US" sz="1800" dirty="0"/>
              <a:t>His </a:t>
            </a:r>
            <a:r>
              <a:rPr lang="en-US" sz="1800" dirty="0" smtClean="0"/>
              <a:t>Son, the Lord Jesus.  John </a:t>
            </a:r>
            <a:r>
              <a:rPr lang="en-US" sz="1800" dirty="0"/>
              <a:t>14:9, “</a:t>
            </a:r>
            <a:r>
              <a:rPr lang="en-US" sz="1800" b="1" i="1" dirty="0"/>
              <a:t>Whoever has seen me has seen the Father</a:t>
            </a:r>
            <a:r>
              <a:rPr lang="en-US" sz="1800" dirty="0"/>
              <a:t>”.  </a:t>
            </a:r>
            <a:endParaRPr lang="en-US" sz="1800" dirty="0" smtClean="0"/>
          </a:p>
          <a:p>
            <a:pPr marL="114300" indent="0">
              <a:buNone/>
            </a:pPr>
            <a:endParaRPr lang="en-US" sz="2000" dirty="0" smtClean="0"/>
          </a:p>
          <a:p>
            <a:pPr marL="571500" indent="-457200">
              <a:buFont typeface="+mj-lt"/>
              <a:buAutoNum type="arabicPeriod" startAt="3"/>
            </a:pPr>
            <a:r>
              <a:rPr lang="zh-CN" altLang="en-US" sz="2000" dirty="0" smtClean="0">
                <a:solidFill>
                  <a:schemeClr val="tx1"/>
                </a:solidFill>
              </a:rPr>
              <a:t>通过祂的话语，也就是圣经。提后</a:t>
            </a:r>
            <a:r>
              <a:rPr lang="en-US" altLang="zh-CN" sz="2000" dirty="0" smtClean="0">
                <a:solidFill>
                  <a:schemeClr val="tx1"/>
                </a:solidFill>
              </a:rPr>
              <a:t>3</a:t>
            </a:r>
            <a:r>
              <a:rPr lang="zh-CN" altLang="en-US" sz="2000" dirty="0" smtClean="0">
                <a:solidFill>
                  <a:schemeClr val="tx1"/>
                </a:solidFill>
              </a:rPr>
              <a:t>：</a:t>
            </a:r>
            <a:r>
              <a:rPr lang="en-US" altLang="zh-CN" sz="2000" dirty="0" smtClean="0">
                <a:solidFill>
                  <a:schemeClr val="tx1"/>
                </a:solidFill>
              </a:rPr>
              <a:t>16</a:t>
            </a:r>
            <a:r>
              <a:rPr lang="en-US" altLang="zh-CN" sz="2000" dirty="0">
                <a:solidFill>
                  <a:schemeClr val="tx1"/>
                </a:solidFill>
              </a:rPr>
              <a:t> </a:t>
            </a:r>
            <a:r>
              <a:rPr lang="zh-CN" altLang="en-US" sz="2000" dirty="0" smtClean="0">
                <a:solidFill>
                  <a:schemeClr val="tx1"/>
                </a:solidFill>
              </a:rPr>
              <a:t>“圣</a:t>
            </a:r>
            <a:r>
              <a:rPr lang="zh-CN" altLang="en-US" sz="2000" dirty="0">
                <a:solidFill>
                  <a:schemeClr val="tx1"/>
                </a:solidFill>
              </a:rPr>
              <a:t>经</a:t>
            </a:r>
            <a:r>
              <a:rPr lang="zh-CN" altLang="en-US" sz="2000" dirty="0" smtClean="0">
                <a:solidFill>
                  <a:schemeClr val="tx1"/>
                </a:solidFill>
              </a:rPr>
              <a:t>都是</a:t>
            </a:r>
            <a:r>
              <a:rPr lang="zh-CN" altLang="en-US" sz="2000" dirty="0">
                <a:solidFill>
                  <a:schemeClr val="tx1"/>
                </a:solidFill>
              </a:rPr>
              <a:t>神</a:t>
            </a:r>
            <a:r>
              <a:rPr lang="zh-CN" altLang="en-US" sz="2000" dirty="0" smtClean="0">
                <a:solidFill>
                  <a:schemeClr val="tx1"/>
                </a:solidFill>
              </a:rPr>
              <a:t>所</a:t>
            </a:r>
            <a:r>
              <a:rPr lang="zh-CN" altLang="en-US" sz="2000" dirty="0">
                <a:solidFill>
                  <a:schemeClr val="tx1"/>
                </a:solidFill>
              </a:rPr>
              <a:t>默示</a:t>
            </a:r>
            <a:r>
              <a:rPr lang="zh-CN" altLang="en-US" sz="2000" dirty="0" smtClean="0">
                <a:solidFill>
                  <a:schemeClr val="tx1"/>
                </a:solidFill>
              </a:rPr>
              <a:t>的”。</a:t>
            </a:r>
            <a:endParaRPr lang="en-US" altLang="zh-CN" sz="2000" dirty="0">
              <a:solidFill>
                <a:schemeClr val="tx1"/>
              </a:solidFill>
            </a:endParaRPr>
          </a:p>
          <a:p>
            <a:pPr marL="868680" lvl="1" indent="-457200">
              <a:buFont typeface="+mj-lt"/>
              <a:buAutoNum type="arabicPeriod" startAt="3"/>
            </a:pPr>
            <a:r>
              <a:rPr lang="en-US" sz="1800" dirty="0" smtClean="0"/>
              <a:t>Through His word, the </a:t>
            </a:r>
            <a:r>
              <a:rPr lang="en-US" sz="1800" dirty="0"/>
              <a:t>Bible.  II Tim 3:16 “</a:t>
            </a:r>
            <a:r>
              <a:rPr lang="en-US" sz="1800" b="1" i="1" dirty="0"/>
              <a:t>All Scripture is breathed out by God</a:t>
            </a:r>
            <a:r>
              <a:rPr lang="en-US" sz="1800" dirty="0"/>
              <a:t>”.   </a:t>
            </a:r>
            <a:endParaRPr lang="en-CA" sz="1800" dirty="0"/>
          </a:p>
          <a:p>
            <a:pPr marL="571500" indent="-457200">
              <a:buFont typeface="+mj-lt"/>
              <a:buAutoNum type="arabicPeriod"/>
            </a:pPr>
            <a:endParaRPr lang="en-US" sz="2000" dirty="0"/>
          </a:p>
        </p:txBody>
      </p:sp>
    </p:spTree>
    <p:extLst>
      <p:ext uri="{BB962C8B-B14F-4D97-AF65-F5344CB8AC3E}">
        <p14:creationId xmlns:p14="http://schemas.microsoft.com/office/powerpoint/2010/main" val="3156028998"/>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4124711" y="0"/>
            <a:ext cx="4982882" cy="4085963"/>
          </a:xfrm>
          <a:prstGeom prst="rect">
            <a:avLst/>
          </a:prstGeom>
        </p:spPr>
      </p:pic>
      <p:pic>
        <p:nvPicPr>
          <p:cNvPr id="5" name="Picture 4"/>
          <p:cNvPicPr>
            <a:picLocks noChangeAspect="1"/>
          </p:cNvPicPr>
          <p:nvPr/>
        </p:nvPicPr>
        <p:blipFill>
          <a:blip r:embed="rId3"/>
          <a:stretch>
            <a:fillRect/>
          </a:stretch>
        </p:blipFill>
        <p:spPr>
          <a:xfrm>
            <a:off x="5363882" y="3435687"/>
            <a:ext cx="3361765" cy="3276811"/>
          </a:xfrm>
          <a:prstGeom prst="rect">
            <a:avLst/>
          </a:prstGeom>
        </p:spPr>
      </p:pic>
      <p:pic>
        <p:nvPicPr>
          <p:cNvPr id="2" name="Picture 1"/>
          <p:cNvPicPr>
            <a:picLocks noChangeAspect="1"/>
          </p:cNvPicPr>
          <p:nvPr/>
        </p:nvPicPr>
        <p:blipFill>
          <a:blip r:embed="rId4"/>
          <a:stretch>
            <a:fillRect/>
          </a:stretch>
        </p:blipFill>
        <p:spPr>
          <a:xfrm>
            <a:off x="388470" y="1329018"/>
            <a:ext cx="4277824" cy="2406276"/>
          </a:xfrm>
          <a:prstGeom prst="rect">
            <a:avLst/>
          </a:prstGeom>
        </p:spPr>
      </p:pic>
      <p:pic>
        <p:nvPicPr>
          <p:cNvPr id="4" name="Picture 3"/>
          <p:cNvPicPr>
            <a:picLocks noChangeAspect="1"/>
          </p:cNvPicPr>
          <p:nvPr/>
        </p:nvPicPr>
        <p:blipFill>
          <a:blip r:embed="rId5"/>
          <a:stretch>
            <a:fillRect/>
          </a:stretch>
        </p:blipFill>
        <p:spPr>
          <a:xfrm>
            <a:off x="126057" y="3603987"/>
            <a:ext cx="5530124" cy="3108512"/>
          </a:xfrm>
          <a:prstGeom prst="rect">
            <a:avLst/>
          </a:prstGeom>
        </p:spPr>
      </p:pic>
      <p:sp>
        <p:nvSpPr>
          <p:cNvPr id="6" name="Rectangle 5"/>
          <p:cNvSpPr/>
          <p:nvPr/>
        </p:nvSpPr>
        <p:spPr>
          <a:xfrm>
            <a:off x="126057" y="300923"/>
            <a:ext cx="3860505" cy="646331"/>
          </a:xfrm>
          <a:prstGeom prst="rect">
            <a:avLst/>
          </a:prstGeom>
        </p:spPr>
        <p:txBody>
          <a:bodyPr wrap="none">
            <a:spAutoFit/>
          </a:bodyPr>
          <a:lstStyle/>
          <a:p>
            <a:r>
              <a:rPr lang="zh-TW" altLang="en-US" dirty="0" smtClean="0"/>
              <a:t>传道书</a:t>
            </a:r>
            <a:r>
              <a:rPr lang="en-US" altLang="zh-TW" dirty="0" smtClean="0"/>
              <a:t> 3:11</a:t>
            </a:r>
            <a:endParaRPr lang="en-US" dirty="0"/>
          </a:p>
          <a:p>
            <a:r>
              <a:rPr lang="en-CA" altLang="zh-TW" b="1" i="1" dirty="0" smtClean="0"/>
              <a:t>“..</a:t>
            </a:r>
            <a:r>
              <a:rPr lang="zh-TW" altLang="en-US" b="1" i="1" dirty="0" smtClean="0"/>
              <a:t>又 </a:t>
            </a:r>
            <a:r>
              <a:rPr lang="zh-TW" altLang="en-US" b="1" i="1" dirty="0"/>
              <a:t>将 永 生 安 置 在 世 人 心 </a:t>
            </a:r>
            <a:r>
              <a:rPr lang="zh-TW" altLang="en-US" b="1" i="1" dirty="0" smtClean="0"/>
              <a:t>里</a:t>
            </a:r>
            <a:r>
              <a:rPr lang="en-CA" altLang="zh-TW" b="1" i="1" dirty="0" smtClean="0"/>
              <a:t>..”</a:t>
            </a:r>
            <a:r>
              <a:rPr lang="zh-TW" altLang="en-US" b="1" i="1" dirty="0" smtClean="0"/>
              <a:t> </a:t>
            </a:r>
            <a:endParaRPr lang="en-US" b="1" i="1" dirty="0"/>
          </a:p>
        </p:txBody>
      </p:sp>
    </p:spTree>
    <p:extLst>
      <p:ext uri="{BB962C8B-B14F-4D97-AF65-F5344CB8AC3E}">
        <p14:creationId xmlns:p14="http://schemas.microsoft.com/office/powerpoint/2010/main" val="26283030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49563" y="4035266"/>
            <a:ext cx="8229600" cy="2320630"/>
          </a:xfrm>
        </p:spPr>
        <p:txBody>
          <a:bodyPr>
            <a:noAutofit/>
          </a:bodyPr>
          <a:lstStyle/>
          <a:p>
            <a:r>
              <a:rPr lang="en-US" sz="2000" dirty="0"/>
              <a:t>The Divine voice </a:t>
            </a:r>
            <a:r>
              <a:rPr lang="en-US" sz="2000" dirty="0">
                <a:sym typeface="Wingdings"/>
              </a:rPr>
              <a:t></a:t>
            </a:r>
            <a:r>
              <a:rPr lang="en-US" sz="2000" dirty="0"/>
              <a:t>the word through </a:t>
            </a:r>
            <a:r>
              <a:rPr lang="en-US" sz="2000" dirty="0" smtClean="0"/>
              <a:t>prophets </a:t>
            </a:r>
            <a:r>
              <a:rPr lang="en-US" sz="2000" dirty="0"/>
              <a:t>and </a:t>
            </a:r>
            <a:r>
              <a:rPr lang="en-US" sz="2000" dirty="0" smtClean="0"/>
              <a:t>apostles </a:t>
            </a:r>
            <a:r>
              <a:rPr lang="en-US" sz="2000" dirty="0">
                <a:sym typeface="Wingdings"/>
              </a:rPr>
              <a:t> </a:t>
            </a:r>
            <a:r>
              <a:rPr lang="en-US" sz="2000" dirty="0"/>
              <a:t>the written word. </a:t>
            </a:r>
            <a:endParaRPr lang="en-US" sz="2000" dirty="0" smtClean="0"/>
          </a:p>
          <a:p>
            <a:r>
              <a:rPr lang="en-US" sz="2000" dirty="0"/>
              <a:t>II Tim 3:</a:t>
            </a:r>
            <a:r>
              <a:rPr lang="en-US" sz="2000" dirty="0" smtClean="0"/>
              <a:t>16-17 </a:t>
            </a:r>
            <a:r>
              <a:rPr lang="en-US" sz="2000" dirty="0"/>
              <a:t>“</a:t>
            </a:r>
            <a:r>
              <a:rPr lang="en-US" sz="2000" i="1" dirty="0">
                <a:solidFill>
                  <a:srgbClr val="FF0000"/>
                </a:solidFill>
              </a:rPr>
              <a:t>All Scripture is breathed out by God </a:t>
            </a:r>
            <a:r>
              <a:rPr lang="en-US" sz="2000" i="1" dirty="0"/>
              <a:t>and profitable for teaching, for reproof, for correction, and for </a:t>
            </a:r>
            <a:r>
              <a:rPr lang="en-US" sz="2000" i="1" dirty="0" smtClean="0"/>
              <a:t>training </a:t>
            </a:r>
            <a:r>
              <a:rPr lang="en-US" sz="2000" i="1" dirty="0"/>
              <a:t>in righteousness, 17that the man of God may be complete, equipped for every good work</a:t>
            </a:r>
            <a:r>
              <a:rPr lang="en-US" sz="2000" dirty="0"/>
              <a:t>”. </a:t>
            </a:r>
            <a:endParaRPr lang="en-US" sz="2000" dirty="0" smtClean="0"/>
          </a:p>
        </p:txBody>
      </p:sp>
      <p:sp>
        <p:nvSpPr>
          <p:cNvPr id="4" name="Title 1"/>
          <p:cNvSpPr>
            <a:spLocks noGrp="1"/>
          </p:cNvSpPr>
          <p:nvPr>
            <p:ph type="title"/>
          </p:nvPr>
        </p:nvSpPr>
        <p:spPr/>
        <p:txBody>
          <a:bodyPr>
            <a:normAutofit/>
          </a:bodyPr>
          <a:lstStyle/>
          <a:p>
            <a:pPr algn="l"/>
            <a:r>
              <a:rPr lang="zh-CN" altLang="en-US" sz="3200" dirty="0" smtClean="0">
                <a:latin typeface="+mn-ea"/>
                <a:ea typeface="+mn-ea"/>
              </a:rPr>
              <a:t>圣经</a:t>
            </a:r>
            <a:r>
              <a:rPr lang="en-US" sz="2400" dirty="0" smtClean="0"/>
              <a:t/>
            </a:r>
            <a:br>
              <a:rPr lang="en-US" sz="2400" dirty="0" smtClean="0"/>
            </a:br>
            <a:r>
              <a:rPr lang="en-US" sz="2400" dirty="0" smtClean="0"/>
              <a:t>The bible</a:t>
            </a:r>
            <a:endParaRPr lang="en-US" sz="2400" dirty="0"/>
          </a:p>
        </p:txBody>
      </p:sp>
      <p:sp>
        <p:nvSpPr>
          <p:cNvPr id="2" name="Rectangle 1"/>
          <p:cNvSpPr/>
          <p:nvPr/>
        </p:nvSpPr>
        <p:spPr>
          <a:xfrm>
            <a:off x="746464" y="1688342"/>
            <a:ext cx="7620000" cy="2308324"/>
          </a:xfrm>
          <a:prstGeom prst="rect">
            <a:avLst/>
          </a:prstGeom>
        </p:spPr>
        <p:txBody>
          <a:bodyPr wrap="square">
            <a:spAutoFit/>
          </a:bodyPr>
          <a:lstStyle/>
          <a:p>
            <a:pPr marL="285750" indent="-285750">
              <a:buFont typeface="Arial" panose="020B0604020202020204" pitchFamily="34" charset="0"/>
              <a:buChar char="•"/>
            </a:pPr>
            <a:r>
              <a:rPr lang="zh-CN" altLang="en-US" sz="2400" dirty="0" smtClean="0"/>
              <a:t>神的声音</a:t>
            </a:r>
            <a:r>
              <a:rPr lang="en-US" sz="2400" dirty="0" smtClean="0">
                <a:sym typeface="Wingdings"/>
              </a:rPr>
              <a:t></a:t>
            </a:r>
            <a:r>
              <a:rPr lang="zh-CN" altLang="en-US" sz="2400" dirty="0" smtClean="0">
                <a:sym typeface="Wingdings"/>
              </a:rPr>
              <a:t>通过先知和使徒的宣告</a:t>
            </a:r>
            <a:r>
              <a:rPr lang="en-US" sz="2400" dirty="0" smtClean="0">
                <a:sym typeface="Wingdings"/>
              </a:rPr>
              <a:t></a:t>
            </a:r>
            <a:r>
              <a:rPr lang="zh-CN" altLang="en-US" sz="2400" dirty="0" smtClean="0">
                <a:sym typeface="Wingdings"/>
              </a:rPr>
              <a:t>写下神的话</a:t>
            </a:r>
            <a:endParaRPr lang="en-US" altLang="zh-CN" sz="2400" dirty="0" smtClean="0">
              <a:sym typeface="Wingdings"/>
            </a:endParaRPr>
          </a:p>
          <a:p>
            <a:pPr marL="285750" indent="-285750">
              <a:buFont typeface="Arial" panose="020B0604020202020204" pitchFamily="34" charset="0"/>
              <a:buChar char="•"/>
            </a:pPr>
            <a:endParaRPr lang="en-US" altLang="zh-TW" sz="2400" dirty="0" smtClean="0"/>
          </a:p>
          <a:p>
            <a:pPr marL="285750" indent="-285750">
              <a:buFont typeface="Arial" panose="020B0604020202020204" pitchFamily="34" charset="0"/>
              <a:buChar char="•"/>
            </a:pPr>
            <a:r>
              <a:rPr lang="zh-TW" altLang="en-US" sz="2400" dirty="0" smtClean="0">
                <a:latin typeface="Microsoft YaHei" panose="020B0503020204020204" pitchFamily="34" charset="-122"/>
                <a:ea typeface="Microsoft YaHei" panose="020B0503020204020204" pitchFamily="34" charset="-122"/>
              </a:rPr>
              <a:t>提后</a:t>
            </a:r>
            <a:r>
              <a:rPr lang="en-US" altLang="zh-TW" sz="2400" dirty="0" smtClean="0">
                <a:latin typeface="Microsoft YaHei" panose="020B0503020204020204" pitchFamily="34" charset="-122"/>
                <a:ea typeface="Microsoft YaHei" panose="020B0503020204020204" pitchFamily="34" charset="-122"/>
              </a:rPr>
              <a:t> 3</a:t>
            </a:r>
            <a:r>
              <a:rPr lang="en-US" altLang="zh-TW" sz="2400" dirty="0">
                <a:latin typeface="Microsoft YaHei" panose="020B0503020204020204" pitchFamily="34" charset="-122"/>
                <a:ea typeface="Microsoft YaHei" panose="020B0503020204020204" pitchFamily="34" charset="-122"/>
              </a:rPr>
              <a:t>:</a:t>
            </a:r>
            <a:r>
              <a:rPr lang="en-US" altLang="zh-TW" sz="2400" dirty="0" smtClean="0">
                <a:latin typeface="Microsoft YaHei" panose="020B0503020204020204" pitchFamily="34" charset="-122"/>
                <a:ea typeface="Microsoft YaHei" panose="020B0503020204020204" pitchFamily="34" charset="-122"/>
              </a:rPr>
              <a:t>16</a:t>
            </a:r>
            <a:r>
              <a:rPr lang="en-US" altLang="zh-TW" sz="2400" dirty="0">
                <a:latin typeface="Microsoft YaHei" panose="020B0503020204020204" pitchFamily="34" charset="-122"/>
                <a:ea typeface="Microsoft YaHei" panose="020B0503020204020204" pitchFamily="34" charset="-122"/>
              </a:rPr>
              <a:t> </a:t>
            </a:r>
            <a:r>
              <a:rPr lang="zh-TW" altLang="en-US" sz="2400" dirty="0" smtClean="0">
                <a:solidFill>
                  <a:srgbClr val="FF0000"/>
                </a:solidFill>
                <a:latin typeface="Microsoft YaHei" panose="020B0503020204020204" pitchFamily="34" charset="-122"/>
                <a:ea typeface="Microsoft YaHei" panose="020B0503020204020204" pitchFamily="34" charset="-122"/>
              </a:rPr>
              <a:t>圣 </a:t>
            </a:r>
            <a:r>
              <a:rPr lang="zh-TW" altLang="en-US" sz="2400" dirty="0">
                <a:solidFill>
                  <a:srgbClr val="FF0000"/>
                </a:solidFill>
                <a:latin typeface="Microsoft YaHei" panose="020B0503020204020204" pitchFamily="34" charset="-122"/>
                <a:ea typeface="Microsoft YaHei" panose="020B0503020204020204" pitchFamily="34" charset="-122"/>
              </a:rPr>
              <a:t>经 都 是 神 所 默 示 的 </a:t>
            </a:r>
            <a:r>
              <a:rPr lang="zh-TW" altLang="en-US" sz="2400" dirty="0">
                <a:latin typeface="Microsoft YaHei" panose="020B0503020204020204" pitchFamily="34" charset="-122"/>
                <a:ea typeface="Microsoft YaHei" panose="020B0503020204020204" pitchFamily="34" charset="-122"/>
              </a:rPr>
              <a:t>（ 或 作 凡 神 所 默 示 的 圣 经 ） ， 于 教 训 ， 督 责 ， 使 人 归 正 ， 教 导 人 学 义 ， 都 是 有 益 的 。	</a:t>
            </a:r>
            <a:r>
              <a:rPr lang="en-US" altLang="zh-TW" sz="2400" dirty="0" smtClean="0">
                <a:latin typeface="Microsoft YaHei" panose="020B0503020204020204" pitchFamily="34" charset="-122"/>
                <a:ea typeface="Microsoft YaHei" panose="020B0503020204020204" pitchFamily="34" charset="-122"/>
              </a:rPr>
              <a:t>3:17</a:t>
            </a:r>
            <a:r>
              <a:rPr lang="en-US" altLang="zh-TW" sz="2400" dirty="0">
                <a:latin typeface="Microsoft YaHei" panose="020B0503020204020204" pitchFamily="34" charset="-122"/>
                <a:ea typeface="Microsoft YaHei" panose="020B0503020204020204" pitchFamily="34" charset="-122"/>
              </a:rPr>
              <a:t>	 </a:t>
            </a:r>
            <a:r>
              <a:rPr lang="zh-TW" altLang="en-US" sz="2400" dirty="0" smtClean="0">
                <a:latin typeface="Microsoft YaHei" panose="020B0503020204020204" pitchFamily="34" charset="-122"/>
                <a:ea typeface="Microsoft YaHei" panose="020B0503020204020204" pitchFamily="34" charset="-122"/>
              </a:rPr>
              <a:t>叫 </a:t>
            </a:r>
            <a:r>
              <a:rPr lang="zh-TW" altLang="en-US" sz="2400" dirty="0">
                <a:latin typeface="Microsoft YaHei" panose="020B0503020204020204" pitchFamily="34" charset="-122"/>
                <a:ea typeface="Microsoft YaHei" panose="020B0503020204020204" pitchFamily="34" charset="-122"/>
              </a:rPr>
              <a:t>属 神 的 人 得 以 完 全 ， 预 备 行 各 样 的 善 事 。</a:t>
            </a:r>
            <a:r>
              <a:rPr lang="zh-TW" altLang="en-US" sz="2400" dirty="0"/>
              <a:t>	</a:t>
            </a:r>
          </a:p>
        </p:txBody>
      </p:sp>
    </p:spTree>
    <p:extLst>
      <p:ext uri="{BB962C8B-B14F-4D97-AF65-F5344CB8AC3E}">
        <p14:creationId xmlns:p14="http://schemas.microsoft.com/office/powerpoint/2010/main" val="17192576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553692"/>
            <a:ext cx="8229600" cy="2736273"/>
          </a:xfrm>
        </p:spPr>
        <p:txBody>
          <a:bodyPr>
            <a:normAutofit/>
          </a:bodyPr>
          <a:lstStyle/>
          <a:p>
            <a:r>
              <a:rPr lang="en-US" dirty="0" smtClean="0"/>
              <a:t>“Inspiration </a:t>
            </a:r>
            <a:r>
              <a:rPr lang="en-US" dirty="0"/>
              <a:t>by God does not mean that God dictated every word. Rather God’s Spirit so pervaded the mind of the human writer that the writer chose out of his own vocabulary and experience precisely those words, thoughts and expressions that conveyed God's message with </a:t>
            </a:r>
            <a:r>
              <a:rPr lang="en-US" dirty="0" smtClean="0"/>
              <a:t>precision”</a:t>
            </a:r>
            <a:endParaRPr lang="en-US" dirty="0"/>
          </a:p>
        </p:txBody>
      </p:sp>
      <p:sp>
        <p:nvSpPr>
          <p:cNvPr id="5" name="Title 1"/>
          <p:cNvSpPr>
            <a:spLocks noGrp="1"/>
          </p:cNvSpPr>
          <p:nvPr>
            <p:ph type="title"/>
          </p:nvPr>
        </p:nvSpPr>
        <p:spPr>
          <a:xfrm>
            <a:off x="426128" y="408372"/>
            <a:ext cx="8260672" cy="1039427"/>
          </a:xfrm>
        </p:spPr>
        <p:txBody>
          <a:bodyPr>
            <a:normAutofit/>
          </a:bodyPr>
          <a:lstStyle/>
          <a:p>
            <a:pPr algn="l"/>
            <a:r>
              <a:rPr lang="zh-CN" altLang="en-US" sz="3200" dirty="0" smtClean="0">
                <a:latin typeface="+mn-ea"/>
                <a:ea typeface="+mn-ea"/>
              </a:rPr>
              <a:t>圣经</a:t>
            </a:r>
            <a:r>
              <a:rPr lang="en-US" sz="2400" dirty="0" smtClean="0"/>
              <a:t/>
            </a:r>
            <a:br>
              <a:rPr lang="en-US" sz="2400" dirty="0" smtClean="0"/>
            </a:br>
            <a:r>
              <a:rPr lang="en-US" sz="2400" dirty="0" smtClean="0"/>
              <a:t>The bible</a:t>
            </a:r>
            <a:endParaRPr lang="en-US" sz="2400" dirty="0"/>
          </a:p>
        </p:txBody>
      </p:sp>
      <p:sp>
        <p:nvSpPr>
          <p:cNvPr id="6" name="Rectangle 1"/>
          <p:cNvSpPr/>
          <p:nvPr/>
        </p:nvSpPr>
        <p:spPr>
          <a:xfrm>
            <a:off x="632879" y="1849115"/>
            <a:ext cx="7620000" cy="1569660"/>
          </a:xfrm>
          <a:prstGeom prst="rect">
            <a:avLst/>
          </a:prstGeom>
        </p:spPr>
        <p:txBody>
          <a:bodyPr wrap="square">
            <a:spAutoFit/>
          </a:bodyPr>
          <a:lstStyle/>
          <a:p>
            <a:pPr marL="285750" indent="-285750">
              <a:buFont typeface="Arial" panose="020B0604020202020204" pitchFamily="34" charset="0"/>
              <a:buChar char="•"/>
            </a:pPr>
            <a:r>
              <a:rPr lang="zh-CN" altLang="en-US" sz="2400" dirty="0" smtClean="0">
                <a:solidFill>
                  <a:srgbClr val="FF0000"/>
                </a:solidFill>
              </a:rPr>
              <a:t>被</a:t>
            </a:r>
            <a:r>
              <a:rPr lang="zh-CN" altLang="en-US" sz="2400" dirty="0">
                <a:solidFill>
                  <a:srgbClr val="FF0000"/>
                </a:solidFill>
              </a:rPr>
              <a:t>神启示并不意味着</a:t>
            </a:r>
            <a:r>
              <a:rPr lang="zh-CN" altLang="en-US" sz="2400" dirty="0" smtClean="0">
                <a:solidFill>
                  <a:srgbClr val="FF0000"/>
                </a:solidFill>
              </a:rPr>
              <a:t>神</a:t>
            </a:r>
            <a:r>
              <a:rPr lang="zh-CN" altLang="en-US" sz="2400" dirty="0">
                <a:solidFill>
                  <a:srgbClr val="FF0000"/>
                </a:solidFill>
              </a:rPr>
              <a:t>口述</a:t>
            </a:r>
            <a:r>
              <a:rPr lang="zh-CN" altLang="en-US" sz="2400" dirty="0" smtClean="0">
                <a:solidFill>
                  <a:srgbClr val="FF0000"/>
                </a:solidFill>
              </a:rPr>
              <a:t>一</a:t>
            </a:r>
            <a:r>
              <a:rPr lang="zh-CN" altLang="en-US" sz="2400" dirty="0">
                <a:solidFill>
                  <a:srgbClr val="FF0000"/>
                </a:solidFill>
              </a:rPr>
              <a:t>字一句</a:t>
            </a:r>
            <a:r>
              <a:rPr lang="zh-CN" altLang="en-US" sz="2400" dirty="0">
                <a:solidFill>
                  <a:srgbClr val="C00000"/>
                </a:solidFill>
              </a:rPr>
              <a:t>。</a:t>
            </a:r>
            <a:r>
              <a:rPr lang="zh-CN" altLang="en-US" sz="2400" dirty="0"/>
              <a:t>相反，神的灵充满了人类作者的思想，所以作者从他自己的词汇和经验中选择，这些文字，思想和表达却精确无误地传达了神的信息。</a:t>
            </a:r>
            <a:endParaRPr lang="zh-TW" altLang="en-US" sz="2400" dirty="0"/>
          </a:p>
        </p:txBody>
      </p:sp>
    </p:spTree>
    <p:extLst>
      <p:ext uri="{BB962C8B-B14F-4D97-AF65-F5344CB8AC3E}">
        <p14:creationId xmlns:p14="http://schemas.microsoft.com/office/powerpoint/2010/main" val="42509812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063811"/>
            <a:ext cx="8229600" cy="4373563"/>
          </a:xfrm>
        </p:spPr>
        <p:txBody>
          <a:bodyPr>
            <a:normAutofit/>
          </a:bodyPr>
          <a:lstStyle/>
          <a:p>
            <a:pPr marL="571500" indent="-457200">
              <a:buFont typeface="+mj-lt"/>
              <a:buAutoNum type="arabicPeriod"/>
            </a:pPr>
            <a:r>
              <a:rPr lang="en-US" sz="2000" dirty="0" smtClean="0"/>
              <a:t>All </a:t>
            </a:r>
            <a:r>
              <a:rPr lang="en-US" sz="2000" dirty="0"/>
              <a:t>the words in the Bible are God’s word. </a:t>
            </a:r>
            <a:endParaRPr lang="en-CA" sz="2000" dirty="0"/>
          </a:p>
          <a:p>
            <a:pPr marL="571500" indent="-457200">
              <a:buFont typeface="+mj-lt"/>
              <a:buAutoNum type="arabicPeriod"/>
            </a:pPr>
            <a:r>
              <a:rPr lang="en-US" sz="2000" dirty="0" smtClean="0"/>
              <a:t>To </a:t>
            </a:r>
            <a:r>
              <a:rPr lang="en-US" sz="2000" dirty="0"/>
              <a:t>disobey and disbelieve the Bible equals to disobey and disbelieve God.</a:t>
            </a:r>
            <a:endParaRPr lang="en-CA" sz="2000" dirty="0"/>
          </a:p>
          <a:p>
            <a:pPr marL="571500" indent="-457200">
              <a:buFont typeface="+mj-lt"/>
              <a:buAutoNum type="arabicPeriod"/>
            </a:pPr>
            <a:r>
              <a:rPr lang="en-US" sz="2000" dirty="0" smtClean="0"/>
              <a:t>The </a:t>
            </a:r>
            <a:r>
              <a:rPr lang="en-US" sz="2000" dirty="0"/>
              <a:t>truthfulness of the Bible.</a:t>
            </a:r>
            <a:endParaRPr lang="en-CA" sz="2000" dirty="0"/>
          </a:p>
          <a:p>
            <a:pPr marL="571500" indent="-457200">
              <a:buFont typeface="+mj-lt"/>
              <a:buAutoNum type="arabicPeriod"/>
            </a:pPr>
            <a:r>
              <a:rPr lang="en-US" sz="2000" dirty="0" smtClean="0"/>
              <a:t>The </a:t>
            </a:r>
            <a:r>
              <a:rPr lang="en-US" sz="2000" dirty="0"/>
              <a:t>clarity of the Bible</a:t>
            </a:r>
            <a:endParaRPr lang="en-CA" sz="2000" dirty="0"/>
          </a:p>
          <a:p>
            <a:pPr marL="571500" indent="-457200">
              <a:buFont typeface="+mj-lt"/>
              <a:buAutoNum type="arabicPeriod"/>
            </a:pPr>
            <a:r>
              <a:rPr lang="en-US" sz="2000" dirty="0" smtClean="0"/>
              <a:t>The </a:t>
            </a:r>
            <a:r>
              <a:rPr lang="en-US" sz="2000" dirty="0"/>
              <a:t>necessity of Bible</a:t>
            </a:r>
            <a:endParaRPr lang="en-CA" sz="2000" dirty="0"/>
          </a:p>
          <a:p>
            <a:pPr marL="571500" indent="-457200">
              <a:buFont typeface="+mj-lt"/>
              <a:buAutoNum type="arabicPeriod"/>
            </a:pPr>
            <a:r>
              <a:rPr lang="en-US" sz="2000" dirty="0" smtClean="0"/>
              <a:t>The </a:t>
            </a:r>
            <a:r>
              <a:rPr lang="en-US" sz="2000" dirty="0"/>
              <a:t>sufficiency of Bible.</a:t>
            </a:r>
            <a:r>
              <a:rPr lang="en-CA" sz="2000" dirty="0"/>
              <a:t> </a:t>
            </a:r>
            <a:endParaRPr lang="en-US" sz="2000" dirty="0"/>
          </a:p>
          <a:p>
            <a:pPr marL="571500" indent="-457200">
              <a:buFont typeface="+mj-lt"/>
              <a:buAutoNum type="arabicPeriod"/>
            </a:pPr>
            <a:endParaRPr lang="en-US" sz="2000" dirty="0"/>
          </a:p>
          <a:p>
            <a:pPr marL="571500" indent="-457200">
              <a:buFont typeface="+mj-lt"/>
              <a:buAutoNum type="arabicPeriod"/>
            </a:pPr>
            <a:endParaRPr lang="en-US" sz="2000" dirty="0"/>
          </a:p>
        </p:txBody>
      </p:sp>
      <p:sp>
        <p:nvSpPr>
          <p:cNvPr id="4" name="Title 1"/>
          <p:cNvSpPr>
            <a:spLocks noGrp="1"/>
          </p:cNvSpPr>
          <p:nvPr>
            <p:ph type="title"/>
          </p:nvPr>
        </p:nvSpPr>
        <p:spPr/>
        <p:txBody>
          <a:bodyPr>
            <a:normAutofit/>
          </a:bodyPr>
          <a:lstStyle/>
          <a:p>
            <a:pPr algn="l"/>
            <a:r>
              <a:rPr lang="zh-CN" altLang="en-US" sz="3000" spc="600" dirty="0">
                <a:latin typeface="+mn-ea"/>
                <a:ea typeface="+mn-ea"/>
              </a:rPr>
              <a:t>关于圣经的教义</a:t>
            </a:r>
            <a:r>
              <a:rPr lang="en-US" sz="2400" dirty="0" smtClean="0"/>
              <a:t/>
            </a:r>
            <a:br>
              <a:rPr lang="en-US" sz="2400" dirty="0" smtClean="0"/>
            </a:br>
            <a:r>
              <a:rPr lang="en-US" sz="2400" dirty="0" smtClean="0"/>
              <a:t>Doctrine </a:t>
            </a:r>
            <a:r>
              <a:rPr lang="en-US" sz="2400" dirty="0"/>
              <a:t>of the word of god</a:t>
            </a:r>
          </a:p>
        </p:txBody>
      </p:sp>
      <p:sp>
        <p:nvSpPr>
          <p:cNvPr id="2" name="Rectangle 1"/>
          <p:cNvSpPr/>
          <p:nvPr/>
        </p:nvSpPr>
        <p:spPr>
          <a:xfrm>
            <a:off x="578668" y="1740098"/>
            <a:ext cx="7681965" cy="2323713"/>
          </a:xfrm>
          <a:prstGeom prst="rect">
            <a:avLst/>
          </a:prstGeom>
        </p:spPr>
        <p:txBody>
          <a:bodyPr wrap="square">
            <a:spAutoFit/>
          </a:bodyPr>
          <a:lstStyle/>
          <a:p>
            <a:pPr marL="342900" indent="-342900">
              <a:spcAft>
                <a:spcPts val="600"/>
              </a:spcAft>
              <a:buFont typeface="+mj-lt"/>
              <a:buAutoNum type="arabicPeriod"/>
            </a:pPr>
            <a:r>
              <a:rPr lang="zh-CN" altLang="en-US" sz="2000" dirty="0" smtClean="0"/>
              <a:t>圣</a:t>
            </a:r>
            <a:r>
              <a:rPr lang="zh-CN" altLang="en-US" sz="2000" dirty="0"/>
              <a:t>经中所有</a:t>
            </a:r>
            <a:r>
              <a:rPr lang="zh-CN" altLang="en-US" sz="2000" dirty="0" smtClean="0"/>
              <a:t>的经文都是</a:t>
            </a:r>
            <a:r>
              <a:rPr lang="zh-CN" altLang="en-US" sz="2000" dirty="0"/>
              <a:t>神</a:t>
            </a:r>
            <a:r>
              <a:rPr lang="zh-CN" altLang="en-US" sz="2000" dirty="0" smtClean="0"/>
              <a:t>的</a:t>
            </a:r>
            <a:r>
              <a:rPr lang="zh-CN" altLang="en-US" sz="2000" dirty="0"/>
              <a:t>话语。</a:t>
            </a:r>
            <a:endParaRPr lang="en-US" sz="2000" dirty="0"/>
          </a:p>
          <a:p>
            <a:pPr marL="342900" indent="-342900">
              <a:spcAft>
                <a:spcPts val="600"/>
              </a:spcAft>
              <a:buFont typeface="+mj-lt"/>
              <a:buAutoNum type="arabicPeriod"/>
            </a:pPr>
            <a:r>
              <a:rPr lang="zh-CN" altLang="en-US" sz="2000" dirty="0" smtClean="0"/>
              <a:t>违</a:t>
            </a:r>
            <a:r>
              <a:rPr lang="zh-CN" altLang="en-US" sz="2000" dirty="0"/>
              <a:t>背和不相信圣经等于违背和不相</a:t>
            </a:r>
            <a:r>
              <a:rPr lang="zh-CN" altLang="en-US" sz="2000" dirty="0" smtClean="0"/>
              <a:t>信神。</a:t>
            </a:r>
            <a:endParaRPr lang="en-US" sz="2000" dirty="0"/>
          </a:p>
          <a:p>
            <a:pPr marL="342900" indent="-342900">
              <a:spcAft>
                <a:spcPts val="600"/>
              </a:spcAft>
              <a:buFont typeface="+mj-lt"/>
              <a:buAutoNum type="arabicPeriod"/>
            </a:pPr>
            <a:r>
              <a:rPr lang="zh-CN" altLang="en-US" sz="2000" dirty="0" smtClean="0"/>
              <a:t>圣</a:t>
            </a:r>
            <a:r>
              <a:rPr lang="zh-CN" altLang="en-US" sz="2000" dirty="0"/>
              <a:t>经的真实性。</a:t>
            </a:r>
            <a:endParaRPr lang="en-US" sz="2000" dirty="0"/>
          </a:p>
          <a:p>
            <a:pPr marL="342900" indent="-342900">
              <a:spcAft>
                <a:spcPts val="600"/>
              </a:spcAft>
              <a:buFont typeface="+mj-lt"/>
              <a:buAutoNum type="arabicPeriod"/>
            </a:pPr>
            <a:r>
              <a:rPr lang="zh-CN" altLang="en-US" sz="2000" dirty="0" smtClean="0"/>
              <a:t>圣</a:t>
            </a:r>
            <a:r>
              <a:rPr lang="zh-CN" altLang="en-US" sz="2000" dirty="0"/>
              <a:t>经的清</a:t>
            </a:r>
            <a:r>
              <a:rPr lang="zh-CN" altLang="en-US" sz="2000" dirty="0" smtClean="0"/>
              <a:t>晰性。</a:t>
            </a:r>
            <a:endParaRPr lang="en-US" sz="2000" dirty="0"/>
          </a:p>
          <a:p>
            <a:pPr marL="342900" indent="-342900">
              <a:spcAft>
                <a:spcPts val="600"/>
              </a:spcAft>
              <a:buFont typeface="+mj-lt"/>
              <a:buAutoNum type="arabicPeriod"/>
            </a:pPr>
            <a:r>
              <a:rPr lang="zh-CN" altLang="en-US" sz="2000" dirty="0" smtClean="0"/>
              <a:t>圣</a:t>
            </a:r>
            <a:r>
              <a:rPr lang="zh-CN" altLang="en-US" sz="2000" dirty="0"/>
              <a:t>经的必要性</a:t>
            </a:r>
            <a:endParaRPr lang="en-US" sz="2000" dirty="0"/>
          </a:p>
          <a:p>
            <a:pPr marL="342900" indent="-342900">
              <a:spcAft>
                <a:spcPts val="600"/>
              </a:spcAft>
              <a:buFont typeface="+mj-lt"/>
              <a:buAutoNum type="arabicPeriod"/>
            </a:pPr>
            <a:r>
              <a:rPr lang="zh-CN" altLang="en-US" sz="2000" dirty="0" smtClean="0"/>
              <a:t>圣</a:t>
            </a:r>
            <a:r>
              <a:rPr lang="zh-CN" altLang="en-US" sz="2000" dirty="0"/>
              <a:t>经的充足性。</a:t>
            </a:r>
            <a:endParaRPr lang="en-US" sz="2000" dirty="0"/>
          </a:p>
        </p:txBody>
      </p:sp>
    </p:spTree>
    <p:extLst>
      <p:ext uri="{BB962C8B-B14F-4D97-AF65-F5344CB8AC3E}">
        <p14:creationId xmlns:p14="http://schemas.microsoft.com/office/powerpoint/2010/main" val="16617197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88112" y="4009137"/>
            <a:ext cx="8042430" cy="2348484"/>
          </a:xfrm>
        </p:spPr>
        <p:txBody>
          <a:bodyPr>
            <a:noAutofit/>
          </a:bodyPr>
          <a:lstStyle/>
          <a:p>
            <a:r>
              <a:rPr lang="en-US" dirty="0"/>
              <a:t>All the words in the Bible </a:t>
            </a:r>
            <a:r>
              <a:rPr lang="en-US" u="sng" dirty="0"/>
              <a:t>are</a:t>
            </a:r>
            <a:r>
              <a:rPr lang="en-US" dirty="0"/>
              <a:t> the words of </a:t>
            </a:r>
            <a:r>
              <a:rPr lang="en-US" dirty="0" smtClean="0"/>
              <a:t>God.  </a:t>
            </a:r>
            <a:r>
              <a:rPr lang="en-US" dirty="0"/>
              <a:t>Psa. 119:89 </a:t>
            </a:r>
            <a:endParaRPr lang="en-US" dirty="0" smtClean="0"/>
          </a:p>
          <a:p>
            <a:r>
              <a:rPr lang="en-US" dirty="0" smtClean="0"/>
              <a:t>We do not believe: “</a:t>
            </a:r>
            <a:r>
              <a:rPr lang="en-US" dirty="0"/>
              <a:t>The Bible </a:t>
            </a:r>
            <a:r>
              <a:rPr lang="en-US" u="sng" dirty="0"/>
              <a:t>contains</a:t>
            </a:r>
            <a:r>
              <a:rPr lang="en-US" dirty="0"/>
              <a:t> the words of God”</a:t>
            </a:r>
            <a:r>
              <a:rPr lang="en-CA" dirty="0"/>
              <a:t> </a:t>
            </a:r>
            <a:endParaRPr lang="en-CA" dirty="0" smtClean="0"/>
          </a:p>
          <a:p>
            <a:r>
              <a:rPr lang="en-US" dirty="0"/>
              <a:t>There is a </a:t>
            </a:r>
            <a:r>
              <a:rPr lang="en-US" dirty="0" smtClean="0"/>
              <a:t>big distinction </a:t>
            </a:r>
            <a:r>
              <a:rPr lang="en-US" dirty="0"/>
              <a:t>between the </a:t>
            </a:r>
            <a:r>
              <a:rPr lang="en-US" dirty="0" smtClean="0"/>
              <a:t>two.  </a:t>
            </a:r>
            <a:r>
              <a:rPr lang="en-US" dirty="0"/>
              <a:t>The </a:t>
            </a:r>
            <a:r>
              <a:rPr lang="en-US" dirty="0" smtClean="0"/>
              <a:t>latter means “The Bible is composed of God’s word and other </a:t>
            </a:r>
            <a:r>
              <a:rPr lang="en-US" dirty="0"/>
              <a:t>words not from </a:t>
            </a:r>
            <a:r>
              <a:rPr lang="en-US" dirty="0" smtClean="0"/>
              <a:t>God”. </a:t>
            </a:r>
            <a:endParaRPr lang="en-US" dirty="0"/>
          </a:p>
        </p:txBody>
      </p:sp>
      <p:sp>
        <p:nvSpPr>
          <p:cNvPr id="4" name="Title 1"/>
          <p:cNvSpPr>
            <a:spLocks noGrp="1"/>
          </p:cNvSpPr>
          <p:nvPr>
            <p:ph type="title"/>
          </p:nvPr>
        </p:nvSpPr>
        <p:spPr/>
        <p:txBody>
          <a:bodyPr>
            <a:normAutofit/>
          </a:bodyPr>
          <a:lstStyle/>
          <a:p>
            <a:pPr algn="l"/>
            <a:r>
              <a:rPr lang="en-US" altLang="zh-CN" sz="3000" dirty="0" smtClean="0">
                <a:latin typeface="+mn-ea"/>
                <a:ea typeface="+mn-ea"/>
              </a:rPr>
              <a:t>1.</a:t>
            </a:r>
            <a:r>
              <a:rPr lang="zh-CN" altLang="en-US" sz="3000" dirty="0" smtClean="0">
                <a:latin typeface="+mn-ea"/>
                <a:ea typeface="+mn-ea"/>
              </a:rPr>
              <a:t>圣</a:t>
            </a:r>
            <a:r>
              <a:rPr lang="zh-CN" altLang="en-US" sz="3000" dirty="0">
                <a:latin typeface="+mn-ea"/>
                <a:ea typeface="+mn-ea"/>
              </a:rPr>
              <a:t>经中所有的经文都是神的话</a:t>
            </a:r>
            <a:r>
              <a:rPr lang="zh-CN" altLang="en-US" sz="3000" dirty="0" smtClean="0">
                <a:latin typeface="+mn-ea"/>
                <a:ea typeface="+mn-ea"/>
              </a:rPr>
              <a:t>语</a:t>
            </a:r>
            <a:r>
              <a:rPr lang="en-US" sz="2400" dirty="0"/>
              <a:t/>
            </a:r>
            <a:br>
              <a:rPr lang="en-US" sz="2400" dirty="0"/>
            </a:br>
            <a:r>
              <a:rPr lang="en-US" sz="2400" dirty="0"/>
              <a:t>1</a:t>
            </a:r>
            <a:r>
              <a:rPr lang="en-US" sz="2400" dirty="0" smtClean="0"/>
              <a:t>. All </a:t>
            </a:r>
            <a:r>
              <a:rPr lang="en-US" sz="2400" dirty="0"/>
              <a:t>the words in the Bible are God’s word. </a:t>
            </a:r>
          </a:p>
        </p:txBody>
      </p:sp>
      <p:sp>
        <p:nvSpPr>
          <p:cNvPr id="2" name="矩形 1"/>
          <p:cNvSpPr/>
          <p:nvPr/>
        </p:nvSpPr>
        <p:spPr>
          <a:xfrm>
            <a:off x="647981" y="1964174"/>
            <a:ext cx="7401824" cy="1723549"/>
          </a:xfrm>
          <a:prstGeom prst="rect">
            <a:avLst/>
          </a:prstGeom>
        </p:spPr>
        <p:txBody>
          <a:bodyPr wrap="square">
            <a:spAutoFit/>
          </a:bodyPr>
          <a:lstStyle/>
          <a:p>
            <a:pPr marL="285750" indent="-285750">
              <a:spcAft>
                <a:spcPts val="600"/>
              </a:spcAft>
              <a:buFont typeface="Arial" panose="020B0604020202020204" pitchFamily="34" charset="0"/>
              <a:buChar char="•"/>
            </a:pPr>
            <a:r>
              <a:rPr lang="zh-CN" altLang="en-US" sz="2400" dirty="0"/>
              <a:t>圣经中所有的经文都是神的话语</a:t>
            </a:r>
            <a:r>
              <a:rPr lang="zh-CN" altLang="en-US" sz="2400" dirty="0" smtClean="0"/>
              <a:t>。诗篇</a:t>
            </a:r>
            <a:r>
              <a:rPr lang="en-US" altLang="zh-CN" sz="2400" dirty="0" smtClean="0"/>
              <a:t>119:89</a:t>
            </a:r>
          </a:p>
          <a:p>
            <a:pPr marL="285750" indent="-285750">
              <a:spcAft>
                <a:spcPts val="600"/>
              </a:spcAft>
              <a:buFont typeface="Arial" panose="020B0604020202020204" pitchFamily="34" charset="0"/>
              <a:buChar char="•"/>
            </a:pPr>
            <a:r>
              <a:rPr lang="zh-CN" altLang="en-US" sz="2400" dirty="0"/>
              <a:t>我</a:t>
            </a:r>
            <a:r>
              <a:rPr lang="zh-CN" altLang="en-US" sz="2400" dirty="0" smtClean="0"/>
              <a:t>们不相信</a:t>
            </a:r>
            <a:r>
              <a:rPr lang="en-US" altLang="zh-CN" sz="2400" dirty="0" smtClean="0"/>
              <a:t>/</a:t>
            </a:r>
            <a:r>
              <a:rPr lang="zh-CN" altLang="en-US" sz="2400" dirty="0" smtClean="0"/>
              <a:t>不认同：</a:t>
            </a:r>
            <a:r>
              <a:rPr lang="zh-CN" altLang="en-US" sz="2400" dirty="0"/>
              <a:t>圣经</a:t>
            </a:r>
            <a:r>
              <a:rPr lang="zh-CN" altLang="en-US" sz="2400" u="sng" dirty="0"/>
              <a:t>包含</a:t>
            </a:r>
            <a:r>
              <a:rPr lang="zh-CN" altLang="en-US" sz="2400" dirty="0"/>
              <a:t>神的</a:t>
            </a:r>
            <a:r>
              <a:rPr lang="zh-CN" altLang="en-US" sz="2400" dirty="0" smtClean="0"/>
              <a:t>话</a:t>
            </a:r>
            <a:endParaRPr lang="en-US" altLang="zh-CN" sz="2400" dirty="0" smtClean="0"/>
          </a:p>
          <a:p>
            <a:pPr marL="285750" indent="-285750">
              <a:spcAft>
                <a:spcPts val="600"/>
              </a:spcAft>
              <a:buFont typeface="Arial" panose="020B0604020202020204" pitchFamily="34" charset="0"/>
              <a:buChar char="•"/>
            </a:pPr>
            <a:r>
              <a:rPr lang="zh-CN" altLang="en-US" sz="2400" dirty="0" smtClean="0"/>
              <a:t>两个陈述差异巨大。后者的意</a:t>
            </a:r>
            <a:r>
              <a:rPr lang="zh-CN" altLang="en-US" sz="2400" dirty="0"/>
              <a:t>思是</a:t>
            </a:r>
            <a:r>
              <a:rPr lang="en-US" sz="2400" dirty="0"/>
              <a:t>“</a:t>
            </a:r>
            <a:r>
              <a:rPr lang="zh-CN" altLang="en-US" sz="2400" dirty="0"/>
              <a:t>圣经有些是来自神的</a:t>
            </a:r>
            <a:r>
              <a:rPr lang="zh-CN" altLang="en-US" sz="2400" dirty="0" smtClean="0"/>
              <a:t>话</a:t>
            </a:r>
            <a:r>
              <a:rPr lang="zh-CN" altLang="en-US" sz="2400" dirty="0"/>
              <a:t>，</a:t>
            </a:r>
            <a:r>
              <a:rPr lang="zh-CN" altLang="en-US" sz="2400" dirty="0" smtClean="0"/>
              <a:t>还</a:t>
            </a:r>
            <a:r>
              <a:rPr lang="zh-CN" altLang="en-US" sz="2400" dirty="0"/>
              <a:t>有其他不是来自神的话</a:t>
            </a:r>
            <a:r>
              <a:rPr lang="en-US" sz="2400" dirty="0"/>
              <a:t>“</a:t>
            </a:r>
            <a:r>
              <a:rPr lang="zh-CN" altLang="en-US" sz="2400" dirty="0"/>
              <a:t>。</a:t>
            </a:r>
            <a:endParaRPr lang="en-US" sz="2400" dirty="0"/>
          </a:p>
        </p:txBody>
      </p:sp>
    </p:spTree>
    <p:extLst>
      <p:ext uri="{BB962C8B-B14F-4D97-AF65-F5344CB8AC3E}">
        <p14:creationId xmlns:p14="http://schemas.microsoft.com/office/powerpoint/2010/main" val="26305214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882348"/>
            <a:ext cx="8229600" cy="1638782"/>
          </a:xfrm>
        </p:spPr>
        <p:txBody>
          <a:bodyPr>
            <a:normAutofit/>
          </a:bodyPr>
          <a:lstStyle/>
          <a:p>
            <a:pPr marL="571500" indent="-457200">
              <a:buFont typeface="+mj-lt"/>
              <a:buAutoNum type="arabicPeriod"/>
            </a:pPr>
            <a:r>
              <a:rPr lang="en-US" dirty="0" smtClean="0"/>
              <a:t>The Bible claims itself to be God’s word. II Tim 3:16 “</a:t>
            </a:r>
            <a:r>
              <a:rPr lang="en-US" b="1" i="1" dirty="0" smtClean="0"/>
              <a:t>All Scripture is breathed out by God</a:t>
            </a:r>
            <a:r>
              <a:rPr lang="en-US" dirty="0" smtClean="0"/>
              <a:t>”. </a:t>
            </a:r>
          </a:p>
          <a:p>
            <a:pPr marL="571500" indent="-457200">
              <a:buFont typeface="+mj-lt"/>
              <a:buAutoNum type="arabicPeriod"/>
            </a:pPr>
            <a:r>
              <a:rPr lang="en-US" dirty="0" smtClean="0"/>
              <a:t>There are proofs that come from geography, history, and prophecies</a:t>
            </a:r>
            <a:r>
              <a:rPr lang="en-CA" dirty="0" smtClean="0"/>
              <a:t>.</a:t>
            </a:r>
          </a:p>
          <a:p>
            <a:pPr marL="571500" indent="-457200">
              <a:buFont typeface="+mj-lt"/>
              <a:buAutoNum type="arabicPeriod"/>
            </a:pPr>
            <a:endParaRPr lang="en-US" dirty="0"/>
          </a:p>
        </p:txBody>
      </p:sp>
      <p:sp>
        <p:nvSpPr>
          <p:cNvPr id="4" name="Title 1"/>
          <p:cNvSpPr>
            <a:spLocks noGrp="1"/>
          </p:cNvSpPr>
          <p:nvPr>
            <p:ph type="title"/>
          </p:nvPr>
        </p:nvSpPr>
        <p:spPr/>
        <p:txBody>
          <a:bodyPr>
            <a:noAutofit/>
          </a:bodyPr>
          <a:lstStyle/>
          <a:p>
            <a:pPr algn="l"/>
            <a:r>
              <a:rPr lang="zh-CN" altLang="en-US" sz="3000" dirty="0" smtClean="0">
                <a:latin typeface="+mn-ea"/>
                <a:ea typeface="+mn-ea"/>
              </a:rPr>
              <a:t>我们怎么知道圣经是神的话语？</a:t>
            </a:r>
            <a:r>
              <a:rPr lang="en-US" sz="2400" dirty="0" smtClean="0"/>
              <a:t/>
            </a:r>
            <a:br>
              <a:rPr lang="en-US" sz="2400" dirty="0" smtClean="0"/>
            </a:br>
            <a:r>
              <a:rPr lang="en-US" sz="2400" dirty="0" smtClean="0"/>
              <a:t>All </a:t>
            </a:r>
            <a:r>
              <a:rPr lang="en-US" sz="2400" dirty="0"/>
              <a:t>the words in the Bible are God’s </a:t>
            </a:r>
            <a:r>
              <a:rPr lang="en-US" sz="2400" dirty="0" smtClean="0"/>
              <a:t>word </a:t>
            </a:r>
            <a:r>
              <a:rPr lang="mr-IN" sz="2400" dirty="0" smtClean="0"/>
              <a:t>–</a:t>
            </a:r>
            <a:r>
              <a:rPr lang="en-US" sz="2400" dirty="0" smtClean="0"/>
              <a:t> how do we know the bible is god’s word?</a:t>
            </a:r>
            <a:endParaRPr lang="en-US" sz="2400" dirty="0"/>
          </a:p>
        </p:txBody>
      </p:sp>
      <p:sp>
        <p:nvSpPr>
          <p:cNvPr id="2" name="Rectangle 1"/>
          <p:cNvSpPr/>
          <p:nvPr/>
        </p:nvSpPr>
        <p:spPr>
          <a:xfrm>
            <a:off x="641170" y="2063717"/>
            <a:ext cx="7518981" cy="1277273"/>
          </a:xfrm>
          <a:prstGeom prst="rect">
            <a:avLst/>
          </a:prstGeom>
        </p:spPr>
        <p:txBody>
          <a:bodyPr wrap="square">
            <a:spAutoFit/>
          </a:bodyPr>
          <a:lstStyle/>
          <a:p>
            <a:pPr marL="457200" indent="-457200">
              <a:spcAft>
                <a:spcPts val="600"/>
              </a:spcAft>
              <a:buFont typeface="+mj-lt"/>
              <a:buAutoNum type="arabicPeriod"/>
            </a:pPr>
            <a:r>
              <a:rPr lang="zh-CN" altLang="en-US" sz="2400" u="sng" dirty="0" smtClean="0"/>
              <a:t>圣</a:t>
            </a:r>
            <a:r>
              <a:rPr lang="zh-CN" altLang="en-US" sz="2400" u="sng" dirty="0"/>
              <a:t>经本身宣称祂是神的话语</a:t>
            </a:r>
            <a:r>
              <a:rPr lang="zh-CN" altLang="en-US" sz="2400" dirty="0" smtClean="0"/>
              <a:t>。</a:t>
            </a:r>
            <a:r>
              <a:rPr lang="zh-CN" altLang="en-US" sz="2400" dirty="0"/>
              <a:t>提摩太后书</a:t>
            </a:r>
            <a:r>
              <a:rPr lang="en-US" sz="2400" dirty="0"/>
              <a:t>3:16“</a:t>
            </a:r>
            <a:r>
              <a:rPr lang="zh-CN" altLang="en-US" sz="2400" dirty="0"/>
              <a:t>圣 经 都 是 神 所 默 示 的</a:t>
            </a:r>
            <a:r>
              <a:rPr lang="en-US" sz="2400" dirty="0"/>
              <a:t>”</a:t>
            </a:r>
            <a:r>
              <a:rPr lang="zh-CN" altLang="en-US" sz="2400" dirty="0" smtClean="0"/>
              <a:t>。</a:t>
            </a:r>
            <a:endParaRPr lang="en-US" altLang="zh-CN" sz="2400" dirty="0" smtClean="0"/>
          </a:p>
          <a:p>
            <a:pPr marL="457200" indent="-457200">
              <a:spcAft>
                <a:spcPts val="600"/>
              </a:spcAft>
              <a:buFont typeface="+mj-lt"/>
              <a:buAutoNum type="arabicPeriod"/>
            </a:pPr>
            <a:r>
              <a:rPr lang="zh-CN" altLang="en-US" sz="2400" dirty="0" smtClean="0"/>
              <a:t>有来</a:t>
            </a:r>
            <a:r>
              <a:rPr lang="zh-CN" altLang="en-US" sz="2400" dirty="0"/>
              <a:t>自地理，历史</a:t>
            </a:r>
            <a:r>
              <a:rPr lang="zh-CN" altLang="en-US" sz="2400" dirty="0" smtClean="0"/>
              <a:t>和旧约里预</a:t>
            </a:r>
            <a:r>
              <a:rPr lang="zh-CN" altLang="en-US" sz="2400" dirty="0"/>
              <a:t>言的证据。</a:t>
            </a:r>
            <a:endParaRPr lang="en-US" sz="2400" dirty="0"/>
          </a:p>
        </p:txBody>
      </p:sp>
    </p:spTree>
    <p:extLst>
      <p:ext uri="{BB962C8B-B14F-4D97-AF65-F5344CB8AC3E}">
        <p14:creationId xmlns:p14="http://schemas.microsoft.com/office/powerpoint/2010/main" val="314567541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Apothecary">
  <a:themeElements>
    <a:clrScheme name="Apothecary">
      <a:dk1>
        <a:sysClr val="windowText" lastClr="000000"/>
      </a:dk1>
      <a:lt1>
        <a:sysClr val="window" lastClr="FFFFFF"/>
      </a:lt1>
      <a:dk2>
        <a:srgbClr val="564B3C"/>
      </a:dk2>
      <a:lt2>
        <a:srgbClr val="ECEDD1"/>
      </a:lt2>
      <a:accent1>
        <a:srgbClr val="93A299"/>
      </a:accent1>
      <a:accent2>
        <a:srgbClr val="CF543F"/>
      </a:accent2>
      <a:accent3>
        <a:srgbClr val="B5AE53"/>
      </a:accent3>
      <a:accent4>
        <a:srgbClr val="848058"/>
      </a:accent4>
      <a:accent5>
        <a:srgbClr val="E8B54D"/>
      </a:accent5>
      <a:accent6>
        <a:srgbClr val="786C71"/>
      </a:accent6>
      <a:hlink>
        <a:srgbClr val="CCCC00"/>
      </a:hlink>
      <a:folHlink>
        <a:srgbClr val="B2B2B2"/>
      </a:folHlink>
    </a:clrScheme>
    <a:fontScheme name="Apothecary">
      <a:majorFont>
        <a:latin typeface="Book Antiqua"/>
        <a:ea typeface=""/>
        <a:cs typeface=""/>
        <a:font script="Jpan" typeface="ＭＳ Ｐ明朝"/>
        <a:font script="Hang" typeface="HY견명조"/>
        <a:font script="Hans" typeface="宋体"/>
        <a:font script="Hant" typeface="新細明體"/>
        <a:font script="Arab" typeface="Times New Roman"/>
        <a:font script="Hebr" typeface="David"/>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ＭＳ ゴシック"/>
        <a:font script="Hang" typeface="HY견명조"/>
        <a:font script="Hans" typeface="微软雅黑"/>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Apothecary">
      <a:fillStyleLst>
        <a:solidFill>
          <a:schemeClr val="phClr"/>
        </a:solidFill>
        <a:gradFill rotWithShape="1">
          <a:gsLst>
            <a:gs pos="0">
              <a:schemeClr val="phClr">
                <a:tint val="1000"/>
                <a:satMod val="100000"/>
              </a:schemeClr>
            </a:gs>
            <a:gs pos="68000">
              <a:schemeClr val="phClr">
                <a:tint val="77000"/>
                <a:satMod val="100000"/>
              </a:schemeClr>
            </a:gs>
            <a:gs pos="81000">
              <a:schemeClr val="phClr">
                <a:tint val="79000"/>
                <a:satMod val="100000"/>
              </a:schemeClr>
            </a:gs>
            <a:gs pos="86000">
              <a:schemeClr val="phClr">
                <a:tint val="73000"/>
                <a:satMod val="100000"/>
              </a:schemeClr>
            </a:gs>
            <a:gs pos="100000">
              <a:schemeClr val="phClr">
                <a:tint val="35000"/>
                <a:satMod val="100000"/>
              </a:schemeClr>
            </a:gs>
          </a:gsLst>
          <a:lin ang="5400000" scaled="0"/>
        </a:gradFill>
        <a:gradFill rotWithShape="1">
          <a:gsLst>
            <a:gs pos="0">
              <a:schemeClr val="phClr">
                <a:tint val="73000"/>
                <a:shade val="100000"/>
                <a:satMod val="150000"/>
              </a:schemeClr>
            </a:gs>
            <a:gs pos="25000">
              <a:schemeClr val="phClr">
                <a:tint val="96000"/>
                <a:shade val="80000"/>
                <a:satMod val="105000"/>
              </a:schemeClr>
            </a:gs>
            <a:gs pos="38000">
              <a:schemeClr val="phClr">
                <a:tint val="96000"/>
                <a:shade val="59000"/>
                <a:satMod val="120000"/>
              </a:schemeClr>
            </a:gs>
            <a:gs pos="55000">
              <a:schemeClr val="phClr">
                <a:tint val="100000"/>
                <a:shade val="57000"/>
                <a:satMod val="120000"/>
              </a:schemeClr>
            </a:gs>
            <a:gs pos="80000">
              <a:schemeClr val="phClr">
                <a:tint val="100000"/>
                <a:shade val="56000"/>
                <a:satMod val="145000"/>
              </a:schemeClr>
            </a:gs>
            <a:gs pos="88000">
              <a:schemeClr val="phClr">
                <a:tint val="100000"/>
                <a:shade val="63000"/>
                <a:satMod val="160000"/>
              </a:schemeClr>
            </a:gs>
            <a:gs pos="100000">
              <a:schemeClr val="phClr">
                <a:tint val="99000"/>
                <a:shade val="100000"/>
                <a:satMod val="155000"/>
              </a:schemeClr>
            </a:gs>
          </a:gsLst>
          <a:lin ang="54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scene3d>
            <a:camera prst="orthographicFront">
              <a:rot lat="0" lon="0" rev="0"/>
            </a:camera>
            <a:lightRig rig="glow" dir="tl">
              <a:rot lat="0" lon="0" rev="1800000"/>
            </a:lightRig>
          </a:scene3d>
          <a:sp3d contourW="10160" prstMaterial="dkEdge">
            <a:bevelT w="0" h="0" prst="angle"/>
            <a:contourClr>
              <a:schemeClr val="phClr">
                <a:shade val="30000"/>
                <a:satMod val="150000"/>
              </a:schemeClr>
            </a:contourClr>
          </a:sp3d>
        </a:effectStyle>
        <a:effectStyle>
          <a:effectLst>
            <a:glow rad="50800">
              <a:schemeClr val="phClr">
                <a:tint val="68000"/>
                <a:shade val="93000"/>
                <a:alpha val="37000"/>
                <a:satMod val="250000"/>
              </a:schemeClr>
            </a:glow>
          </a:effectLst>
          <a:scene3d>
            <a:camera prst="orthographicFront">
              <a:rot lat="0" lon="0" rev="0"/>
            </a:camera>
            <a:lightRig rig="glow" dir="t">
              <a:rot lat="0" lon="0" rev="1800000"/>
            </a:lightRig>
          </a:scene3d>
          <a:sp3d contourW="10160" prstMaterial="dkEdge">
            <a:bevelT w="20320" h="19050" prst="angle"/>
            <a:contourClr>
              <a:schemeClr val="phClr">
                <a:shade val="30000"/>
                <a:satMod val="150000"/>
              </a:schemeClr>
            </a:contourClr>
          </a:sp3d>
        </a:effectStyle>
      </a:effectStyleLst>
      <a:bgFillStyleLst>
        <a:solidFill>
          <a:schemeClr val="phClr"/>
        </a:solidFill>
        <a:solidFill>
          <a:schemeClr val="phClr">
            <a:tint val="93000"/>
            <a:satMod val="140000"/>
          </a:schemeClr>
        </a:solidFill>
        <a:blipFill rotWithShape="1">
          <a:blip xmlns:r="http://schemas.openxmlformats.org/officeDocument/2006/relationships" r:embed="rId1">
            <a:duotone>
              <a:schemeClr val="phClr">
                <a:tint val="70000"/>
                <a:satMod val="170000"/>
              </a:schemeClr>
              <a:schemeClr val="phClr">
                <a:shade val="70000"/>
                <a:satMod val="130000"/>
              </a:schemeClr>
            </a:duotone>
          </a:blip>
          <a:tile tx="0" ty="0" sx="100000" sy="100000" flip="none"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Apothecary.thmx</Template>
  <TotalTime>17456</TotalTime>
  <Words>1910</Words>
  <Application>Microsoft Macintosh PowerPoint</Application>
  <PresentationFormat>On-screen Show (4:3)</PresentationFormat>
  <Paragraphs>161</Paragraphs>
  <Slides>23</Slides>
  <Notes>0</Notes>
  <HiddenSlides>0</HiddenSlides>
  <MMClips>0</MMClips>
  <ScaleCrop>false</ScaleCrop>
  <HeadingPairs>
    <vt:vector size="4" baseType="variant">
      <vt:variant>
        <vt:lpstr>Theme</vt:lpstr>
      </vt:variant>
      <vt:variant>
        <vt:i4>1</vt:i4>
      </vt:variant>
      <vt:variant>
        <vt:lpstr>Slide Titles</vt:lpstr>
      </vt:variant>
      <vt:variant>
        <vt:i4>23</vt:i4>
      </vt:variant>
    </vt:vector>
  </HeadingPairs>
  <TitlesOfParts>
    <vt:vector size="24" baseType="lpstr">
      <vt:lpstr>Apothecary</vt:lpstr>
      <vt:lpstr>关于圣经的教义 Doctrine of the word of god</vt:lpstr>
      <vt:lpstr>圣经教义的基础 Foundation of biblical doctrine</vt:lpstr>
      <vt:lpstr>神向人启示自己的三种方式 Three ways God reveals Himself to man:</vt:lpstr>
      <vt:lpstr>PowerPoint Presentation</vt:lpstr>
      <vt:lpstr>圣经 The bible</vt:lpstr>
      <vt:lpstr>圣经 The bible</vt:lpstr>
      <vt:lpstr>关于圣经的教义 Doctrine of the word of god</vt:lpstr>
      <vt:lpstr>1.圣经中所有的经文都是神的话语 1. All the words in the Bible are God’s word. </vt:lpstr>
      <vt:lpstr>我们怎么知道圣经是神的话语？ All the words in the Bible are God’s word – how do we know the bible is god’s word?</vt:lpstr>
      <vt:lpstr>我们怎么知道圣经是神的话语？ All the words in the Bible are God’s word – how do we know the bible is god’s word?</vt:lpstr>
      <vt:lpstr>我们怎么知道圣经是神的话语？ All the words in the Bible are God’s word – how do we know the bible is god’s word?</vt:lpstr>
      <vt:lpstr>耶稣宣称圣经是神的话语 Jesus claims the scriptures are god’s word</vt:lpstr>
      <vt:lpstr>我们怎么知道圣经是神的话语？ All the words in the Bible are God’s word – how do we know the bible is god’s word?</vt:lpstr>
      <vt:lpstr>2. 违背和不相信圣经=不顺服和不相信上帝 2. to disobey and disbelieve any of scriptures equals to disobedience to and disbelieve God.</vt:lpstr>
      <vt:lpstr>3. 圣经的真实性 3. truthfulness of the Bible</vt:lpstr>
      <vt:lpstr>3.1. 圣经无谬误 3.1. The bible is inerrant</vt:lpstr>
      <vt:lpstr>3.1. 圣经无谬误 3.1. The bible is inerrant</vt:lpstr>
      <vt:lpstr>4. 圣经的清晰性 4. The clarity of the Bible: </vt:lpstr>
      <vt:lpstr>4. 圣经的清晰性 4. The clarity of the Bible: </vt:lpstr>
      <vt:lpstr>5.圣经的必要性 5. The necessity of the bible</vt:lpstr>
      <vt:lpstr>6. 圣经的充足性 6. The sufficiency of the bible.</vt:lpstr>
      <vt:lpstr>关于圣经的教义 Doctrine of the word of god</vt:lpstr>
      <vt:lpstr>PowerPoint Presentation</vt:lpstr>
    </vt:vector>
  </TitlesOfParts>
  <Company>Joshua Tjong Medicine Professional</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Doctrine of God</dc:title>
  <dc:creator>Joshua Tjong</dc:creator>
  <cp:lastModifiedBy>Joshua Tjong</cp:lastModifiedBy>
  <cp:revision>199</cp:revision>
  <dcterms:created xsi:type="dcterms:W3CDTF">2018-05-22T13:09:06Z</dcterms:created>
  <dcterms:modified xsi:type="dcterms:W3CDTF">2018-09-30T12:38:01Z</dcterms:modified>
</cp:coreProperties>
</file>